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4">
  <p:sldMasterIdLst>
    <p:sldMasterId id="2147483648" r:id="rId1"/>
  </p:sldMasterIdLst>
  <p:notesMasterIdLst>
    <p:notesMasterId r:id="rId3"/>
  </p:notesMasterIdLst>
  <p:sldIdLst>
    <p:sldId id="258" r:id="rId2"/>
  </p:sldIdLst>
  <p:sldSz cx="30279975" cy="21386800"/>
  <p:notesSz cx="6858000" cy="9144000"/>
  <p:defaultTextStyle>
    <a:defPPr>
      <a:defRPr lang="en-US"/>
    </a:defPPr>
    <a:lvl1pPr marL="0" algn="l" defTabSz="2952122" rtl="0" eaLnBrk="1" latinLnBrk="0" hangingPunct="1">
      <a:defRPr sz="5800" kern="1200">
        <a:solidFill>
          <a:schemeClr val="tx1"/>
        </a:solidFill>
        <a:latin typeface="+mn-lt"/>
        <a:ea typeface="+mn-ea"/>
        <a:cs typeface="+mn-cs"/>
      </a:defRPr>
    </a:lvl1pPr>
    <a:lvl2pPr marL="1476061" algn="l" defTabSz="2952122" rtl="0" eaLnBrk="1" latinLnBrk="0" hangingPunct="1">
      <a:defRPr sz="5800" kern="1200">
        <a:solidFill>
          <a:schemeClr val="tx1"/>
        </a:solidFill>
        <a:latin typeface="+mn-lt"/>
        <a:ea typeface="+mn-ea"/>
        <a:cs typeface="+mn-cs"/>
      </a:defRPr>
    </a:lvl2pPr>
    <a:lvl3pPr marL="2952122" algn="l" defTabSz="2952122" rtl="0" eaLnBrk="1" latinLnBrk="0" hangingPunct="1">
      <a:defRPr sz="5800" kern="1200">
        <a:solidFill>
          <a:schemeClr val="tx1"/>
        </a:solidFill>
        <a:latin typeface="+mn-lt"/>
        <a:ea typeface="+mn-ea"/>
        <a:cs typeface="+mn-cs"/>
      </a:defRPr>
    </a:lvl3pPr>
    <a:lvl4pPr marL="4428183" algn="l" defTabSz="2952122" rtl="0" eaLnBrk="1" latinLnBrk="0" hangingPunct="1">
      <a:defRPr sz="5800" kern="1200">
        <a:solidFill>
          <a:schemeClr val="tx1"/>
        </a:solidFill>
        <a:latin typeface="+mn-lt"/>
        <a:ea typeface="+mn-ea"/>
        <a:cs typeface="+mn-cs"/>
      </a:defRPr>
    </a:lvl4pPr>
    <a:lvl5pPr marL="5904244" algn="l" defTabSz="2952122" rtl="0" eaLnBrk="1" latinLnBrk="0" hangingPunct="1">
      <a:defRPr sz="5800" kern="1200">
        <a:solidFill>
          <a:schemeClr val="tx1"/>
        </a:solidFill>
        <a:latin typeface="+mn-lt"/>
        <a:ea typeface="+mn-ea"/>
        <a:cs typeface="+mn-cs"/>
      </a:defRPr>
    </a:lvl5pPr>
    <a:lvl6pPr marL="7380305" algn="l" defTabSz="2952122" rtl="0" eaLnBrk="1" latinLnBrk="0" hangingPunct="1">
      <a:defRPr sz="5800" kern="1200">
        <a:solidFill>
          <a:schemeClr val="tx1"/>
        </a:solidFill>
        <a:latin typeface="+mn-lt"/>
        <a:ea typeface="+mn-ea"/>
        <a:cs typeface="+mn-cs"/>
      </a:defRPr>
    </a:lvl6pPr>
    <a:lvl7pPr marL="8856366" algn="l" defTabSz="2952122" rtl="0" eaLnBrk="1" latinLnBrk="0" hangingPunct="1">
      <a:defRPr sz="5800" kern="1200">
        <a:solidFill>
          <a:schemeClr val="tx1"/>
        </a:solidFill>
        <a:latin typeface="+mn-lt"/>
        <a:ea typeface="+mn-ea"/>
        <a:cs typeface="+mn-cs"/>
      </a:defRPr>
    </a:lvl7pPr>
    <a:lvl8pPr marL="10332427" algn="l" defTabSz="2952122" rtl="0" eaLnBrk="1" latinLnBrk="0" hangingPunct="1">
      <a:defRPr sz="5800" kern="1200">
        <a:solidFill>
          <a:schemeClr val="tx1"/>
        </a:solidFill>
        <a:latin typeface="+mn-lt"/>
        <a:ea typeface="+mn-ea"/>
        <a:cs typeface="+mn-cs"/>
      </a:defRPr>
    </a:lvl8pPr>
    <a:lvl9pPr marL="11808488" algn="l" defTabSz="2952122" rtl="0" eaLnBrk="1" latinLnBrk="0" hangingPunct="1">
      <a:defRPr sz="5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27456" userDrawn="1">
          <p15:clr>
            <a:srgbClr val="A4A3A4"/>
          </p15:clr>
        </p15:guide>
        <p15:guide id="2" orient="horz"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64" autoAdjust="0"/>
    <p:restoredTop sz="94694"/>
  </p:normalViewPr>
  <p:slideViewPr>
    <p:cSldViewPr>
      <p:cViewPr>
        <p:scale>
          <a:sx n="50" d="100"/>
          <a:sy n="50" d="100"/>
        </p:scale>
        <p:origin x="-78" y="852"/>
      </p:cViewPr>
      <p:guideLst>
        <p:guide orient="horz" pos="6736"/>
        <p:guide pos="18942"/>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FE861C-486B-4E18-A0E9-A790238A915C}" type="datetimeFigureOut">
              <a:rPr lang="en-US" smtClean="0"/>
              <a:pPr/>
              <a:t>9/17/2021</a:t>
            </a:fld>
            <a:endParaRPr lang="en-US"/>
          </a:p>
        </p:txBody>
      </p:sp>
      <p:sp>
        <p:nvSpPr>
          <p:cNvPr id="4" name="Slide Image Placeholder 3"/>
          <p:cNvSpPr>
            <a:spLocks noGrp="1" noRot="1" noChangeAspect="1"/>
          </p:cNvSpPr>
          <p:nvPr>
            <p:ph type="sldImg" idx="2"/>
          </p:nvPr>
        </p:nvSpPr>
        <p:spPr>
          <a:xfrm>
            <a:off x="1001713" y="685800"/>
            <a:ext cx="485457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811066-0135-4CAA-8AD4-89A97190AC0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2952122" rtl="0" eaLnBrk="1" latinLnBrk="0" hangingPunct="1">
      <a:defRPr sz="3900" kern="1200">
        <a:solidFill>
          <a:schemeClr val="tx1"/>
        </a:solidFill>
        <a:latin typeface="+mn-lt"/>
        <a:ea typeface="+mn-ea"/>
        <a:cs typeface="+mn-cs"/>
      </a:defRPr>
    </a:lvl1pPr>
    <a:lvl2pPr marL="1476061" algn="l" defTabSz="2952122" rtl="0" eaLnBrk="1" latinLnBrk="0" hangingPunct="1">
      <a:defRPr sz="3900" kern="1200">
        <a:solidFill>
          <a:schemeClr val="tx1"/>
        </a:solidFill>
        <a:latin typeface="+mn-lt"/>
        <a:ea typeface="+mn-ea"/>
        <a:cs typeface="+mn-cs"/>
      </a:defRPr>
    </a:lvl2pPr>
    <a:lvl3pPr marL="2952122" algn="l" defTabSz="2952122" rtl="0" eaLnBrk="1" latinLnBrk="0" hangingPunct="1">
      <a:defRPr sz="3900" kern="1200">
        <a:solidFill>
          <a:schemeClr val="tx1"/>
        </a:solidFill>
        <a:latin typeface="+mn-lt"/>
        <a:ea typeface="+mn-ea"/>
        <a:cs typeface="+mn-cs"/>
      </a:defRPr>
    </a:lvl3pPr>
    <a:lvl4pPr marL="4428183" algn="l" defTabSz="2952122" rtl="0" eaLnBrk="1" latinLnBrk="0" hangingPunct="1">
      <a:defRPr sz="3900" kern="1200">
        <a:solidFill>
          <a:schemeClr val="tx1"/>
        </a:solidFill>
        <a:latin typeface="+mn-lt"/>
        <a:ea typeface="+mn-ea"/>
        <a:cs typeface="+mn-cs"/>
      </a:defRPr>
    </a:lvl4pPr>
    <a:lvl5pPr marL="5904244" algn="l" defTabSz="2952122" rtl="0" eaLnBrk="1" latinLnBrk="0" hangingPunct="1">
      <a:defRPr sz="3900" kern="1200">
        <a:solidFill>
          <a:schemeClr val="tx1"/>
        </a:solidFill>
        <a:latin typeface="+mn-lt"/>
        <a:ea typeface="+mn-ea"/>
        <a:cs typeface="+mn-cs"/>
      </a:defRPr>
    </a:lvl5pPr>
    <a:lvl6pPr marL="7380305" algn="l" defTabSz="2952122" rtl="0" eaLnBrk="1" latinLnBrk="0" hangingPunct="1">
      <a:defRPr sz="3900" kern="1200">
        <a:solidFill>
          <a:schemeClr val="tx1"/>
        </a:solidFill>
        <a:latin typeface="+mn-lt"/>
        <a:ea typeface="+mn-ea"/>
        <a:cs typeface="+mn-cs"/>
      </a:defRPr>
    </a:lvl6pPr>
    <a:lvl7pPr marL="8856366" algn="l" defTabSz="2952122" rtl="0" eaLnBrk="1" latinLnBrk="0" hangingPunct="1">
      <a:defRPr sz="3900" kern="1200">
        <a:solidFill>
          <a:schemeClr val="tx1"/>
        </a:solidFill>
        <a:latin typeface="+mn-lt"/>
        <a:ea typeface="+mn-ea"/>
        <a:cs typeface="+mn-cs"/>
      </a:defRPr>
    </a:lvl7pPr>
    <a:lvl8pPr marL="10332427" algn="l" defTabSz="2952122" rtl="0" eaLnBrk="1" latinLnBrk="0" hangingPunct="1">
      <a:defRPr sz="3900" kern="1200">
        <a:solidFill>
          <a:schemeClr val="tx1"/>
        </a:solidFill>
        <a:latin typeface="+mn-lt"/>
        <a:ea typeface="+mn-ea"/>
        <a:cs typeface="+mn-cs"/>
      </a:defRPr>
    </a:lvl8pPr>
    <a:lvl9pPr marL="11808488" algn="l" defTabSz="2952122" rtl="0" eaLnBrk="1" latinLnBrk="0" hangingPunct="1">
      <a:defRPr sz="3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1713" y="685800"/>
            <a:ext cx="4854575"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811066-0135-4CAA-8AD4-89A97190AC00}" type="slidenum">
              <a:rPr lang="en-US" smtClean="0"/>
              <a:pPr/>
              <a:t>1</a:t>
            </a:fld>
            <a:endParaRPr lang="en-US"/>
          </a:p>
        </p:txBody>
      </p:sp>
    </p:spTree>
    <p:extLst>
      <p:ext uri="{BB962C8B-B14F-4D97-AF65-F5344CB8AC3E}">
        <p14:creationId xmlns:p14="http://schemas.microsoft.com/office/powerpoint/2010/main" xmlns="" val="1592674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998" y="6643771"/>
            <a:ext cx="25737979" cy="4584300"/>
          </a:xfrm>
        </p:spPr>
        <p:txBody>
          <a:bodyPr/>
          <a:lstStyle/>
          <a:p>
            <a:r>
              <a:rPr lang="en-US"/>
              <a:t>Click to edit Master title style</a:t>
            </a:r>
          </a:p>
        </p:txBody>
      </p:sp>
      <p:sp>
        <p:nvSpPr>
          <p:cNvPr id="3" name="Subtitle 2"/>
          <p:cNvSpPr>
            <a:spLocks noGrp="1"/>
          </p:cNvSpPr>
          <p:nvPr>
            <p:ph type="subTitle" idx="1"/>
          </p:nvPr>
        </p:nvSpPr>
        <p:spPr>
          <a:xfrm>
            <a:off x="4541996" y="12119186"/>
            <a:ext cx="21195983" cy="5465516"/>
          </a:xfrm>
        </p:spPr>
        <p:txBody>
          <a:bodyPr/>
          <a:lstStyle>
            <a:lvl1pPr marL="0" indent="0" algn="ctr">
              <a:buNone/>
              <a:defRPr>
                <a:solidFill>
                  <a:schemeClr val="tx1">
                    <a:tint val="75000"/>
                  </a:schemeClr>
                </a:solidFill>
              </a:defRPr>
            </a:lvl1pPr>
            <a:lvl2pPr marL="1476061" indent="0" algn="ctr">
              <a:buNone/>
              <a:defRPr>
                <a:solidFill>
                  <a:schemeClr val="tx1">
                    <a:tint val="75000"/>
                  </a:schemeClr>
                </a:solidFill>
              </a:defRPr>
            </a:lvl2pPr>
            <a:lvl3pPr marL="2952122" indent="0" algn="ctr">
              <a:buNone/>
              <a:defRPr>
                <a:solidFill>
                  <a:schemeClr val="tx1">
                    <a:tint val="75000"/>
                  </a:schemeClr>
                </a:solidFill>
              </a:defRPr>
            </a:lvl3pPr>
            <a:lvl4pPr marL="4428183" indent="0" algn="ctr">
              <a:buNone/>
              <a:defRPr>
                <a:solidFill>
                  <a:schemeClr val="tx1">
                    <a:tint val="75000"/>
                  </a:schemeClr>
                </a:solidFill>
              </a:defRPr>
            </a:lvl4pPr>
            <a:lvl5pPr marL="5904244" indent="0" algn="ctr">
              <a:buNone/>
              <a:defRPr>
                <a:solidFill>
                  <a:schemeClr val="tx1">
                    <a:tint val="75000"/>
                  </a:schemeClr>
                </a:solidFill>
              </a:defRPr>
            </a:lvl5pPr>
            <a:lvl6pPr marL="7380305" indent="0" algn="ctr">
              <a:buNone/>
              <a:defRPr>
                <a:solidFill>
                  <a:schemeClr val="tx1">
                    <a:tint val="75000"/>
                  </a:schemeClr>
                </a:solidFill>
              </a:defRPr>
            </a:lvl6pPr>
            <a:lvl7pPr marL="8856366" indent="0" algn="ctr">
              <a:buNone/>
              <a:defRPr>
                <a:solidFill>
                  <a:schemeClr val="tx1">
                    <a:tint val="75000"/>
                  </a:schemeClr>
                </a:solidFill>
              </a:defRPr>
            </a:lvl7pPr>
            <a:lvl8pPr marL="10332427" indent="0" algn="ctr">
              <a:buNone/>
              <a:defRPr>
                <a:solidFill>
                  <a:schemeClr val="tx1">
                    <a:tint val="75000"/>
                  </a:schemeClr>
                </a:solidFill>
              </a:defRPr>
            </a:lvl8pPr>
            <a:lvl9pPr marL="1180848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102BAB4-8B8D-41DD-85C7-81A0CA962007}" type="datetimeFigureOut">
              <a:rPr lang="en-US" smtClean="0"/>
              <a:pPr/>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02BAB4-8B8D-41DD-85C7-81A0CA962007}" type="datetimeFigureOut">
              <a:rPr lang="en-US" smtClean="0"/>
              <a:pPr/>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52982" y="856465"/>
            <a:ext cx="6812994" cy="1824808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13999" y="856465"/>
            <a:ext cx="19934317" cy="182480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02BAB4-8B8D-41DD-85C7-81A0CA962007}" type="datetimeFigureOut">
              <a:rPr lang="en-US" smtClean="0"/>
              <a:pPr/>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02BAB4-8B8D-41DD-85C7-81A0CA962007}" type="datetimeFigureOut">
              <a:rPr lang="en-US" smtClean="0"/>
              <a:pPr/>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909" y="13743001"/>
            <a:ext cx="25737979" cy="4247656"/>
          </a:xfrm>
        </p:spPr>
        <p:txBody>
          <a:bodyPr anchor="t"/>
          <a:lstStyle>
            <a:lvl1pPr algn="l">
              <a:defRPr sz="12900" b="1" cap="all"/>
            </a:lvl1pPr>
          </a:lstStyle>
          <a:p>
            <a:r>
              <a:rPr lang="en-US"/>
              <a:t>Click to edit Master title style</a:t>
            </a:r>
          </a:p>
        </p:txBody>
      </p:sp>
      <p:sp>
        <p:nvSpPr>
          <p:cNvPr id="3" name="Text Placeholder 2"/>
          <p:cNvSpPr>
            <a:spLocks noGrp="1"/>
          </p:cNvSpPr>
          <p:nvPr>
            <p:ph type="body" idx="1"/>
          </p:nvPr>
        </p:nvSpPr>
        <p:spPr>
          <a:xfrm>
            <a:off x="2391909" y="9064640"/>
            <a:ext cx="25737979" cy="4678361"/>
          </a:xfrm>
        </p:spPr>
        <p:txBody>
          <a:bodyPr anchor="b"/>
          <a:lstStyle>
            <a:lvl1pPr marL="0" indent="0">
              <a:buNone/>
              <a:defRPr sz="6500">
                <a:solidFill>
                  <a:schemeClr val="tx1">
                    <a:tint val="75000"/>
                  </a:schemeClr>
                </a:solidFill>
              </a:defRPr>
            </a:lvl1pPr>
            <a:lvl2pPr marL="1476061" indent="0">
              <a:buNone/>
              <a:defRPr sz="5800">
                <a:solidFill>
                  <a:schemeClr val="tx1">
                    <a:tint val="75000"/>
                  </a:schemeClr>
                </a:solidFill>
              </a:defRPr>
            </a:lvl2pPr>
            <a:lvl3pPr marL="2952122" indent="0">
              <a:buNone/>
              <a:defRPr sz="5200">
                <a:solidFill>
                  <a:schemeClr val="tx1">
                    <a:tint val="75000"/>
                  </a:schemeClr>
                </a:solidFill>
              </a:defRPr>
            </a:lvl3pPr>
            <a:lvl4pPr marL="4428183" indent="0">
              <a:buNone/>
              <a:defRPr sz="4500">
                <a:solidFill>
                  <a:schemeClr val="tx1">
                    <a:tint val="75000"/>
                  </a:schemeClr>
                </a:solidFill>
              </a:defRPr>
            </a:lvl4pPr>
            <a:lvl5pPr marL="5904244" indent="0">
              <a:buNone/>
              <a:defRPr sz="4500">
                <a:solidFill>
                  <a:schemeClr val="tx1">
                    <a:tint val="75000"/>
                  </a:schemeClr>
                </a:solidFill>
              </a:defRPr>
            </a:lvl5pPr>
            <a:lvl6pPr marL="7380305" indent="0">
              <a:buNone/>
              <a:defRPr sz="4500">
                <a:solidFill>
                  <a:schemeClr val="tx1">
                    <a:tint val="75000"/>
                  </a:schemeClr>
                </a:solidFill>
              </a:defRPr>
            </a:lvl6pPr>
            <a:lvl7pPr marL="8856366" indent="0">
              <a:buNone/>
              <a:defRPr sz="4500">
                <a:solidFill>
                  <a:schemeClr val="tx1">
                    <a:tint val="75000"/>
                  </a:schemeClr>
                </a:solidFill>
              </a:defRPr>
            </a:lvl7pPr>
            <a:lvl8pPr marL="10332427" indent="0">
              <a:buNone/>
              <a:defRPr sz="4500">
                <a:solidFill>
                  <a:schemeClr val="tx1">
                    <a:tint val="75000"/>
                  </a:schemeClr>
                </a:solidFill>
              </a:defRPr>
            </a:lvl8pPr>
            <a:lvl9pPr marL="11808488" indent="0">
              <a:buNone/>
              <a:defRPr sz="45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02BAB4-8B8D-41DD-85C7-81A0CA962007}" type="datetimeFigureOut">
              <a:rPr lang="en-US" smtClean="0"/>
              <a:pPr/>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13999" y="4990255"/>
            <a:ext cx="13373656" cy="14114299"/>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5392320" y="4990255"/>
            <a:ext cx="13373656" cy="14114299"/>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02BAB4-8B8D-41DD-85C7-81A0CA962007}" type="datetimeFigureOut">
              <a:rPr lang="en-US" smtClean="0"/>
              <a:pPr/>
              <a:t>9/17/2021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4824F-EBE0-443F-8A8F-F64816AF04D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13999" y="4787278"/>
            <a:ext cx="13378914" cy="1995110"/>
          </a:xfrm>
        </p:spPr>
        <p:txBody>
          <a:bodyPr anchor="b"/>
          <a:lstStyle>
            <a:lvl1pPr marL="0" indent="0">
              <a:buNone/>
              <a:defRPr sz="7700" b="1"/>
            </a:lvl1pPr>
            <a:lvl2pPr marL="1476061" indent="0">
              <a:buNone/>
              <a:defRPr sz="6500" b="1"/>
            </a:lvl2pPr>
            <a:lvl3pPr marL="2952122" indent="0">
              <a:buNone/>
              <a:defRPr sz="5800" b="1"/>
            </a:lvl3pPr>
            <a:lvl4pPr marL="4428183" indent="0">
              <a:buNone/>
              <a:defRPr sz="5200" b="1"/>
            </a:lvl4pPr>
            <a:lvl5pPr marL="5904244" indent="0">
              <a:buNone/>
              <a:defRPr sz="5200" b="1"/>
            </a:lvl5pPr>
            <a:lvl6pPr marL="7380305" indent="0">
              <a:buNone/>
              <a:defRPr sz="5200" b="1"/>
            </a:lvl6pPr>
            <a:lvl7pPr marL="8856366" indent="0">
              <a:buNone/>
              <a:defRPr sz="5200" b="1"/>
            </a:lvl7pPr>
            <a:lvl8pPr marL="10332427" indent="0">
              <a:buNone/>
              <a:defRPr sz="5200" b="1"/>
            </a:lvl8pPr>
            <a:lvl9pPr marL="11808488" indent="0">
              <a:buNone/>
              <a:defRPr sz="5200" b="1"/>
            </a:lvl9pPr>
          </a:lstStyle>
          <a:p>
            <a:pPr lvl="0"/>
            <a:r>
              <a:rPr lang="en-US"/>
              <a:t>Click to edit Master text styles</a:t>
            </a:r>
          </a:p>
        </p:txBody>
      </p:sp>
      <p:sp>
        <p:nvSpPr>
          <p:cNvPr id="4" name="Content Placeholder 3"/>
          <p:cNvSpPr>
            <a:spLocks noGrp="1"/>
          </p:cNvSpPr>
          <p:nvPr>
            <p:ph sz="half" idx="2"/>
          </p:nvPr>
        </p:nvSpPr>
        <p:spPr>
          <a:xfrm>
            <a:off x="1513999" y="6782388"/>
            <a:ext cx="13378914" cy="12322165"/>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381808" y="4787278"/>
            <a:ext cx="13384170" cy="1995110"/>
          </a:xfrm>
        </p:spPr>
        <p:txBody>
          <a:bodyPr anchor="b"/>
          <a:lstStyle>
            <a:lvl1pPr marL="0" indent="0">
              <a:buNone/>
              <a:defRPr sz="7700" b="1"/>
            </a:lvl1pPr>
            <a:lvl2pPr marL="1476061" indent="0">
              <a:buNone/>
              <a:defRPr sz="6500" b="1"/>
            </a:lvl2pPr>
            <a:lvl3pPr marL="2952122" indent="0">
              <a:buNone/>
              <a:defRPr sz="5800" b="1"/>
            </a:lvl3pPr>
            <a:lvl4pPr marL="4428183" indent="0">
              <a:buNone/>
              <a:defRPr sz="5200" b="1"/>
            </a:lvl4pPr>
            <a:lvl5pPr marL="5904244" indent="0">
              <a:buNone/>
              <a:defRPr sz="5200" b="1"/>
            </a:lvl5pPr>
            <a:lvl6pPr marL="7380305" indent="0">
              <a:buNone/>
              <a:defRPr sz="5200" b="1"/>
            </a:lvl6pPr>
            <a:lvl7pPr marL="8856366" indent="0">
              <a:buNone/>
              <a:defRPr sz="5200" b="1"/>
            </a:lvl7pPr>
            <a:lvl8pPr marL="10332427" indent="0">
              <a:buNone/>
              <a:defRPr sz="5200" b="1"/>
            </a:lvl8pPr>
            <a:lvl9pPr marL="11808488" indent="0">
              <a:buNone/>
              <a:defRPr sz="5200" b="1"/>
            </a:lvl9pPr>
          </a:lstStyle>
          <a:p>
            <a:pPr lvl="0"/>
            <a:r>
              <a:rPr lang="en-US"/>
              <a:t>Click to edit Master text styles</a:t>
            </a:r>
          </a:p>
        </p:txBody>
      </p:sp>
      <p:sp>
        <p:nvSpPr>
          <p:cNvPr id="6" name="Content Placeholder 5"/>
          <p:cNvSpPr>
            <a:spLocks noGrp="1"/>
          </p:cNvSpPr>
          <p:nvPr>
            <p:ph sz="quarter" idx="4"/>
          </p:nvPr>
        </p:nvSpPr>
        <p:spPr>
          <a:xfrm>
            <a:off x="15381808" y="6782388"/>
            <a:ext cx="13384170" cy="12322165"/>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102BAB4-8B8D-41DD-85C7-81A0CA962007}" type="datetimeFigureOut">
              <a:rPr lang="en-US" smtClean="0"/>
              <a:pPr/>
              <a:t>9/17/2021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44824F-EBE0-443F-8A8F-F64816AF04D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102BAB4-8B8D-41DD-85C7-81A0CA962007}" type="datetimeFigureOut">
              <a:rPr lang="en-US" smtClean="0"/>
              <a:pPr/>
              <a:t>9/17/2021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44824F-EBE0-443F-8A8F-F64816AF04D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02BAB4-8B8D-41DD-85C7-81A0CA962007}" type="datetimeFigureOut">
              <a:rPr lang="en-US" smtClean="0"/>
              <a:pPr/>
              <a:t>9/17/2021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44824F-EBE0-443F-8A8F-F64816AF04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4001" y="851512"/>
            <a:ext cx="9961903" cy="3623874"/>
          </a:xfrm>
        </p:spPr>
        <p:txBody>
          <a:bodyPr anchor="b"/>
          <a:lstStyle>
            <a:lvl1pPr algn="l">
              <a:defRPr sz="6500" b="1"/>
            </a:lvl1pPr>
          </a:lstStyle>
          <a:p>
            <a:r>
              <a:rPr lang="en-US"/>
              <a:t>Click to edit Master title style</a:t>
            </a:r>
          </a:p>
        </p:txBody>
      </p:sp>
      <p:sp>
        <p:nvSpPr>
          <p:cNvPr id="3" name="Content Placeholder 2"/>
          <p:cNvSpPr>
            <a:spLocks noGrp="1"/>
          </p:cNvSpPr>
          <p:nvPr>
            <p:ph idx="1"/>
          </p:nvPr>
        </p:nvSpPr>
        <p:spPr>
          <a:xfrm>
            <a:off x="11838629" y="851513"/>
            <a:ext cx="16927347" cy="18253041"/>
          </a:xfrm>
        </p:spPr>
        <p:txBody>
          <a:bodyPr/>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514001" y="4475388"/>
            <a:ext cx="9961903" cy="14629167"/>
          </a:xfrm>
        </p:spPr>
        <p:txBody>
          <a:bodyPr/>
          <a:lstStyle>
            <a:lvl1pPr marL="0" indent="0">
              <a:buNone/>
              <a:defRPr sz="4500"/>
            </a:lvl1pPr>
            <a:lvl2pPr marL="1476061" indent="0">
              <a:buNone/>
              <a:defRPr sz="3900"/>
            </a:lvl2pPr>
            <a:lvl3pPr marL="2952122" indent="0">
              <a:buNone/>
              <a:defRPr sz="3200"/>
            </a:lvl3pPr>
            <a:lvl4pPr marL="4428183" indent="0">
              <a:buNone/>
              <a:defRPr sz="2900"/>
            </a:lvl4pPr>
            <a:lvl5pPr marL="5904244" indent="0">
              <a:buNone/>
              <a:defRPr sz="2900"/>
            </a:lvl5pPr>
            <a:lvl6pPr marL="7380305" indent="0">
              <a:buNone/>
              <a:defRPr sz="2900"/>
            </a:lvl6pPr>
            <a:lvl7pPr marL="8856366" indent="0">
              <a:buNone/>
              <a:defRPr sz="2900"/>
            </a:lvl7pPr>
            <a:lvl8pPr marL="10332427" indent="0">
              <a:buNone/>
              <a:defRPr sz="2900"/>
            </a:lvl8pPr>
            <a:lvl9pPr marL="11808488" indent="0">
              <a:buNone/>
              <a:defRPr sz="2900"/>
            </a:lvl9pPr>
          </a:lstStyle>
          <a:p>
            <a:pPr lvl="0"/>
            <a:r>
              <a:rPr lang="en-US"/>
              <a:t>Click to edit Master text styles</a:t>
            </a:r>
          </a:p>
        </p:txBody>
      </p:sp>
      <p:sp>
        <p:nvSpPr>
          <p:cNvPr id="5" name="Date Placeholder 4"/>
          <p:cNvSpPr>
            <a:spLocks noGrp="1"/>
          </p:cNvSpPr>
          <p:nvPr>
            <p:ph type="dt" sz="half" idx="10"/>
          </p:nvPr>
        </p:nvSpPr>
        <p:spPr/>
        <p:txBody>
          <a:bodyPr/>
          <a:lstStyle/>
          <a:p>
            <a:fld id="{8102BAB4-8B8D-41DD-85C7-81A0CA962007}" type="datetimeFigureOut">
              <a:rPr lang="en-US" smtClean="0"/>
              <a:pPr/>
              <a:t>9/17/2021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4824F-EBE0-443F-8A8F-F64816AF04D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5087" y="14970760"/>
            <a:ext cx="18167985" cy="1767383"/>
          </a:xfrm>
        </p:spPr>
        <p:txBody>
          <a:bodyPr anchor="b"/>
          <a:lstStyle>
            <a:lvl1pPr algn="l">
              <a:defRPr sz="6500" b="1"/>
            </a:lvl1pPr>
          </a:lstStyle>
          <a:p>
            <a:r>
              <a:rPr lang="en-US"/>
              <a:t>Click to edit Master title style</a:t>
            </a:r>
          </a:p>
        </p:txBody>
      </p:sp>
      <p:sp>
        <p:nvSpPr>
          <p:cNvPr id="3" name="Picture Placeholder 2"/>
          <p:cNvSpPr>
            <a:spLocks noGrp="1"/>
          </p:cNvSpPr>
          <p:nvPr>
            <p:ph type="pic" idx="1"/>
          </p:nvPr>
        </p:nvSpPr>
        <p:spPr>
          <a:xfrm>
            <a:off x="5935087" y="1910950"/>
            <a:ext cx="18167985" cy="12832080"/>
          </a:xfrm>
        </p:spPr>
        <p:txBody>
          <a:bodyPr/>
          <a:lstStyle>
            <a:lvl1pPr marL="0" indent="0">
              <a:buNone/>
              <a:defRPr sz="10300"/>
            </a:lvl1pPr>
            <a:lvl2pPr marL="1476061" indent="0">
              <a:buNone/>
              <a:defRPr sz="9000"/>
            </a:lvl2pPr>
            <a:lvl3pPr marL="2952122" indent="0">
              <a:buNone/>
              <a:defRPr sz="7700"/>
            </a:lvl3pPr>
            <a:lvl4pPr marL="4428183" indent="0">
              <a:buNone/>
              <a:defRPr sz="6500"/>
            </a:lvl4pPr>
            <a:lvl5pPr marL="5904244" indent="0">
              <a:buNone/>
              <a:defRPr sz="6500"/>
            </a:lvl5pPr>
            <a:lvl6pPr marL="7380305" indent="0">
              <a:buNone/>
              <a:defRPr sz="6500"/>
            </a:lvl6pPr>
            <a:lvl7pPr marL="8856366" indent="0">
              <a:buNone/>
              <a:defRPr sz="6500"/>
            </a:lvl7pPr>
            <a:lvl8pPr marL="10332427" indent="0">
              <a:buNone/>
              <a:defRPr sz="6500"/>
            </a:lvl8pPr>
            <a:lvl9pPr marL="11808488" indent="0">
              <a:buNone/>
              <a:defRPr sz="6500"/>
            </a:lvl9pPr>
          </a:lstStyle>
          <a:p>
            <a:endParaRPr lang="en-US"/>
          </a:p>
        </p:txBody>
      </p:sp>
      <p:sp>
        <p:nvSpPr>
          <p:cNvPr id="4" name="Text Placeholder 3"/>
          <p:cNvSpPr>
            <a:spLocks noGrp="1"/>
          </p:cNvSpPr>
          <p:nvPr>
            <p:ph type="body" sz="half" idx="2"/>
          </p:nvPr>
        </p:nvSpPr>
        <p:spPr>
          <a:xfrm>
            <a:off x="5935087" y="16738143"/>
            <a:ext cx="18167985" cy="2509977"/>
          </a:xfrm>
        </p:spPr>
        <p:txBody>
          <a:bodyPr/>
          <a:lstStyle>
            <a:lvl1pPr marL="0" indent="0">
              <a:buNone/>
              <a:defRPr sz="4500"/>
            </a:lvl1pPr>
            <a:lvl2pPr marL="1476061" indent="0">
              <a:buNone/>
              <a:defRPr sz="3900"/>
            </a:lvl2pPr>
            <a:lvl3pPr marL="2952122" indent="0">
              <a:buNone/>
              <a:defRPr sz="3200"/>
            </a:lvl3pPr>
            <a:lvl4pPr marL="4428183" indent="0">
              <a:buNone/>
              <a:defRPr sz="2900"/>
            </a:lvl4pPr>
            <a:lvl5pPr marL="5904244" indent="0">
              <a:buNone/>
              <a:defRPr sz="2900"/>
            </a:lvl5pPr>
            <a:lvl6pPr marL="7380305" indent="0">
              <a:buNone/>
              <a:defRPr sz="2900"/>
            </a:lvl6pPr>
            <a:lvl7pPr marL="8856366" indent="0">
              <a:buNone/>
              <a:defRPr sz="2900"/>
            </a:lvl7pPr>
            <a:lvl8pPr marL="10332427" indent="0">
              <a:buNone/>
              <a:defRPr sz="2900"/>
            </a:lvl8pPr>
            <a:lvl9pPr marL="11808488" indent="0">
              <a:buNone/>
              <a:defRPr sz="2900"/>
            </a:lvl9pPr>
          </a:lstStyle>
          <a:p>
            <a:pPr lvl="0"/>
            <a:r>
              <a:rPr lang="en-US"/>
              <a:t>Click to edit Master text styles</a:t>
            </a:r>
          </a:p>
        </p:txBody>
      </p:sp>
      <p:sp>
        <p:nvSpPr>
          <p:cNvPr id="5" name="Date Placeholder 4"/>
          <p:cNvSpPr>
            <a:spLocks noGrp="1"/>
          </p:cNvSpPr>
          <p:nvPr>
            <p:ph type="dt" sz="half" idx="10"/>
          </p:nvPr>
        </p:nvSpPr>
        <p:spPr/>
        <p:txBody>
          <a:bodyPr/>
          <a:lstStyle/>
          <a:p>
            <a:fld id="{8102BAB4-8B8D-41DD-85C7-81A0CA962007}" type="datetimeFigureOut">
              <a:rPr lang="en-US" smtClean="0"/>
              <a:pPr/>
              <a:t>9/17/2021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4824F-EBE0-443F-8A8F-F64816AF04D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999" y="856463"/>
            <a:ext cx="27251978" cy="3564467"/>
          </a:xfrm>
          <a:prstGeom prst="rect">
            <a:avLst/>
          </a:prstGeom>
        </p:spPr>
        <p:txBody>
          <a:bodyPr vert="horz" lIns="61503" tIns="30751" rIns="61503" bIns="30751" rtlCol="0" anchor="ctr">
            <a:normAutofit/>
          </a:bodyPr>
          <a:lstStyle/>
          <a:p>
            <a:r>
              <a:rPr lang="en-US"/>
              <a:t>Click to edit Master title style</a:t>
            </a:r>
          </a:p>
        </p:txBody>
      </p:sp>
      <p:sp>
        <p:nvSpPr>
          <p:cNvPr id="3" name="Text Placeholder 2"/>
          <p:cNvSpPr>
            <a:spLocks noGrp="1"/>
          </p:cNvSpPr>
          <p:nvPr>
            <p:ph type="body" idx="1"/>
          </p:nvPr>
        </p:nvSpPr>
        <p:spPr>
          <a:xfrm>
            <a:off x="1513999" y="4990255"/>
            <a:ext cx="27251978" cy="14114299"/>
          </a:xfrm>
          <a:prstGeom prst="rect">
            <a:avLst/>
          </a:prstGeom>
        </p:spPr>
        <p:txBody>
          <a:bodyPr vert="horz" lIns="61503" tIns="30751" rIns="61503" bIns="3075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513999" y="19822397"/>
            <a:ext cx="7065328" cy="1138649"/>
          </a:xfrm>
          <a:prstGeom prst="rect">
            <a:avLst/>
          </a:prstGeom>
        </p:spPr>
        <p:txBody>
          <a:bodyPr vert="horz" lIns="61503" tIns="30751" rIns="61503" bIns="30751" rtlCol="0" anchor="ctr"/>
          <a:lstStyle>
            <a:lvl1pPr algn="l">
              <a:defRPr sz="3900">
                <a:solidFill>
                  <a:schemeClr val="tx1">
                    <a:tint val="75000"/>
                  </a:schemeClr>
                </a:solidFill>
              </a:defRPr>
            </a:lvl1pPr>
          </a:lstStyle>
          <a:p>
            <a:fld id="{8102BAB4-8B8D-41DD-85C7-81A0CA962007}" type="datetimeFigureOut">
              <a:rPr lang="en-US" smtClean="0"/>
              <a:pPr/>
              <a:t>9/17/2021</a:t>
            </a:fld>
            <a:endParaRPr lang="en-US"/>
          </a:p>
        </p:txBody>
      </p:sp>
      <p:sp>
        <p:nvSpPr>
          <p:cNvPr id="5" name="Footer Placeholder 4"/>
          <p:cNvSpPr>
            <a:spLocks noGrp="1"/>
          </p:cNvSpPr>
          <p:nvPr>
            <p:ph type="ftr" sz="quarter" idx="3"/>
          </p:nvPr>
        </p:nvSpPr>
        <p:spPr>
          <a:xfrm>
            <a:off x="10345658" y="19822397"/>
            <a:ext cx="9588659" cy="1138649"/>
          </a:xfrm>
          <a:prstGeom prst="rect">
            <a:avLst/>
          </a:prstGeom>
        </p:spPr>
        <p:txBody>
          <a:bodyPr vert="horz" lIns="61503" tIns="30751" rIns="61503" bIns="30751" rtlCol="0" anchor="ctr"/>
          <a:lstStyle>
            <a:lvl1pPr algn="ctr">
              <a:defRPr sz="3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700649" y="19822397"/>
            <a:ext cx="7065328" cy="1138649"/>
          </a:xfrm>
          <a:prstGeom prst="rect">
            <a:avLst/>
          </a:prstGeom>
        </p:spPr>
        <p:txBody>
          <a:bodyPr vert="horz" lIns="61503" tIns="30751" rIns="61503" bIns="30751" rtlCol="0" anchor="ctr"/>
          <a:lstStyle>
            <a:lvl1pPr algn="r">
              <a:defRPr sz="3900">
                <a:solidFill>
                  <a:schemeClr val="tx1">
                    <a:tint val="75000"/>
                  </a:schemeClr>
                </a:solidFill>
              </a:defRPr>
            </a:lvl1pPr>
          </a:lstStyle>
          <a:p>
            <a:fld id="{B044824F-EBE0-443F-8A8F-F64816AF04D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52122" rtl="0" eaLnBrk="1" latinLnBrk="0" hangingPunct="1">
        <a:spcBef>
          <a:spcPct val="0"/>
        </a:spcBef>
        <a:buNone/>
        <a:defRPr sz="14200" kern="1200">
          <a:solidFill>
            <a:schemeClr val="tx1"/>
          </a:solidFill>
          <a:latin typeface="+mj-lt"/>
          <a:ea typeface="+mj-ea"/>
          <a:cs typeface="+mj-cs"/>
        </a:defRPr>
      </a:lvl1pPr>
    </p:titleStyle>
    <p:bodyStyle>
      <a:lvl1pPr marL="1107046" indent="-1107046" algn="l" defTabSz="2952122" rtl="0" eaLnBrk="1" latinLnBrk="0" hangingPunct="1">
        <a:spcBef>
          <a:spcPct val="20000"/>
        </a:spcBef>
        <a:buFont typeface="Arial" pitchFamily="34" charset="0"/>
        <a:buChar char="•"/>
        <a:defRPr sz="10300" kern="1200">
          <a:solidFill>
            <a:schemeClr val="tx1"/>
          </a:solidFill>
          <a:latin typeface="+mn-lt"/>
          <a:ea typeface="+mn-ea"/>
          <a:cs typeface="+mn-cs"/>
        </a:defRPr>
      </a:lvl1pPr>
      <a:lvl2pPr marL="2398599" indent="-922538" algn="l" defTabSz="2952122" rtl="0" eaLnBrk="1" latinLnBrk="0" hangingPunct="1">
        <a:spcBef>
          <a:spcPct val="20000"/>
        </a:spcBef>
        <a:buFont typeface="Arial" pitchFamily="34" charset="0"/>
        <a:buChar char="–"/>
        <a:defRPr sz="9000" kern="1200">
          <a:solidFill>
            <a:schemeClr val="tx1"/>
          </a:solidFill>
          <a:latin typeface="+mn-lt"/>
          <a:ea typeface="+mn-ea"/>
          <a:cs typeface="+mn-cs"/>
        </a:defRPr>
      </a:lvl2pPr>
      <a:lvl3pPr marL="3690153" indent="-738031" algn="l" defTabSz="2952122" rtl="0" eaLnBrk="1" latinLnBrk="0" hangingPunct="1">
        <a:spcBef>
          <a:spcPct val="20000"/>
        </a:spcBef>
        <a:buFont typeface="Arial" pitchFamily="34" charset="0"/>
        <a:buChar char="•"/>
        <a:defRPr sz="7700" kern="1200">
          <a:solidFill>
            <a:schemeClr val="tx1"/>
          </a:solidFill>
          <a:latin typeface="+mn-lt"/>
          <a:ea typeface="+mn-ea"/>
          <a:cs typeface="+mn-cs"/>
        </a:defRPr>
      </a:lvl3pPr>
      <a:lvl4pPr marL="5166214" indent="-738031" algn="l" defTabSz="2952122" rtl="0" eaLnBrk="1" latinLnBrk="0" hangingPunct="1">
        <a:spcBef>
          <a:spcPct val="20000"/>
        </a:spcBef>
        <a:buFont typeface="Arial" pitchFamily="34" charset="0"/>
        <a:buChar char="–"/>
        <a:defRPr sz="6500" kern="1200">
          <a:solidFill>
            <a:schemeClr val="tx1"/>
          </a:solidFill>
          <a:latin typeface="+mn-lt"/>
          <a:ea typeface="+mn-ea"/>
          <a:cs typeface="+mn-cs"/>
        </a:defRPr>
      </a:lvl4pPr>
      <a:lvl5pPr marL="6642275" indent="-738031" algn="l" defTabSz="2952122" rtl="0" eaLnBrk="1" latinLnBrk="0" hangingPunct="1">
        <a:spcBef>
          <a:spcPct val="20000"/>
        </a:spcBef>
        <a:buFont typeface="Arial" pitchFamily="34" charset="0"/>
        <a:buChar char="»"/>
        <a:defRPr sz="6500" kern="1200">
          <a:solidFill>
            <a:schemeClr val="tx1"/>
          </a:solidFill>
          <a:latin typeface="+mn-lt"/>
          <a:ea typeface="+mn-ea"/>
          <a:cs typeface="+mn-cs"/>
        </a:defRPr>
      </a:lvl5pPr>
      <a:lvl6pPr marL="8118336" indent="-738031" algn="l" defTabSz="2952122" rtl="0" eaLnBrk="1" latinLnBrk="0" hangingPunct="1">
        <a:spcBef>
          <a:spcPct val="20000"/>
        </a:spcBef>
        <a:buFont typeface="Arial" pitchFamily="34" charset="0"/>
        <a:buChar char="•"/>
        <a:defRPr sz="6500" kern="1200">
          <a:solidFill>
            <a:schemeClr val="tx1"/>
          </a:solidFill>
          <a:latin typeface="+mn-lt"/>
          <a:ea typeface="+mn-ea"/>
          <a:cs typeface="+mn-cs"/>
        </a:defRPr>
      </a:lvl6pPr>
      <a:lvl7pPr marL="9594397" indent="-738031" algn="l" defTabSz="2952122" rtl="0" eaLnBrk="1" latinLnBrk="0" hangingPunct="1">
        <a:spcBef>
          <a:spcPct val="20000"/>
        </a:spcBef>
        <a:buFont typeface="Arial" pitchFamily="34" charset="0"/>
        <a:buChar char="•"/>
        <a:defRPr sz="6500" kern="1200">
          <a:solidFill>
            <a:schemeClr val="tx1"/>
          </a:solidFill>
          <a:latin typeface="+mn-lt"/>
          <a:ea typeface="+mn-ea"/>
          <a:cs typeface="+mn-cs"/>
        </a:defRPr>
      </a:lvl7pPr>
      <a:lvl8pPr marL="11070458" indent="-738031" algn="l" defTabSz="2952122" rtl="0" eaLnBrk="1" latinLnBrk="0" hangingPunct="1">
        <a:spcBef>
          <a:spcPct val="20000"/>
        </a:spcBef>
        <a:buFont typeface="Arial" pitchFamily="34" charset="0"/>
        <a:buChar char="•"/>
        <a:defRPr sz="6500" kern="1200">
          <a:solidFill>
            <a:schemeClr val="tx1"/>
          </a:solidFill>
          <a:latin typeface="+mn-lt"/>
          <a:ea typeface="+mn-ea"/>
          <a:cs typeface="+mn-cs"/>
        </a:defRPr>
      </a:lvl8pPr>
      <a:lvl9pPr marL="12546519" indent="-738031" algn="l" defTabSz="2952122" rtl="0" eaLnBrk="1" latinLnBrk="0" hangingPunct="1">
        <a:spcBef>
          <a:spcPct val="20000"/>
        </a:spcBef>
        <a:buFont typeface="Arial" pitchFamily="34" charset="0"/>
        <a:buChar char="•"/>
        <a:defRPr sz="6500" kern="1200">
          <a:solidFill>
            <a:schemeClr val="tx1"/>
          </a:solidFill>
          <a:latin typeface="+mn-lt"/>
          <a:ea typeface="+mn-ea"/>
          <a:cs typeface="+mn-cs"/>
        </a:defRPr>
      </a:lvl9pPr>
    </p:bodyStyle>
    <p:otherStyle>
      <a:defPPr>
        <a:defRPr lang="en-US"/>
      </a:defPPr>
      <a:lvl1pPr marL="0" algn="l" defTabSz="2952122" rtl="0" eaLnBrk="1" latinLnBrk="0" hangingPunct="1">
        <a:defRPr sz="5800" kern="1200">
          <a:solidFill>
            <a:schemeClr val="tx1"/>
          </a:solidFill>
          <a:latin typeface="+mn-lt"/>
          <a:ea typeface="+mn-ea"/>
          <a:cs typeface="+mn-cs"/>
        </a:defRPr>
      </a:lvl1pPr>
      <a:lvl2pPr marL="1476061" algn="l" defTabSz="2952122" rtl="0" eaLnBrk="1" latinLnBrk="0" hangingPunct="1">
        <a:defRPr sz="5800" kern="1200">
          <a:solidFill>
            <a:schemeClr val="tx1"/>
          </a:solidFill>
          <a:latin typeface="+mn-lt"/>
          <a:ea typeface="+mn-ea"/>
          <a:cs typeface="+mn-cs"/>
        </a:defRPr>
      </a:lvl2pPr>
      <a:lvl3pPr marL="2952122" algn="l" defTabSz="2952122" rtl="0" eaLnBrk="1" latinLnBrk="0" hangingPunct="1">
        <a:defRPr sz="5800" kern="1200">
          <a:solidFill>
            <a:schemeClr val="tx1"/>
          </a:solidFill>
          <a:latin typeface="+mn-lt"/>
          <a:ea typeface="+mn-ea"/>
          <a:cs typeface="+mn-cs"/>
        </a:defRPr>
      </a:lvl3pPr>
      <a:lvl4pPr marL="4428183" algn="l" defTabSz="2952122" rtl="0" eaLnBrk="1" latinLnBrk="0" hangingPunct="1">
        <a:defRPr sz="5800" kern="1200">
          <a:solidFill>
            <a:schemeClr val="tx1"/>
          </a:solidFill>
          <a:latin typeface="+mn-lt"/>
          <a:ea typeface="+mn-ea"/>
          <a:cs typeface="+mn-cs"/>
        </a:defRPr>
      </a:lvl4pPr>
      <a:lvl5pPr marL="5904244" algn="l" defTabSz="2952122" rtl="0" eaLnBrk="1" latinLnBrk="0" hangingPunct="1">
        <a:defRPr sz="5800" kern="1200">
          <a:solidFill>
            <a:schemeClr val="tx1"/>
          </a:solidFill>
          <a:latin typeface="+mn-lt"/>
          <a:ea typeface="+mn-ea"/>
          <a:cs typeface="+mn-cs"/>
        </a:defRPr>
      </a:lvl5pPr>
      <a:lvl6pPr marL="7380305" algn="l" defTabSz="2952122" rtl="0" eaLnBrk="1" latinLnBrk="0" hangingPunct="1">
        <a:defRPr sz="5800" kern="1200">
          <a:solidFill>
            <a:schemeClr val="tx1"/>
          </a:solidFill>
          <a:latin typeface="+mn-lt"/>
          <a:ea typeface="+mn-ea"/>
          <a:cs typeface="+mn-cs"/>
        </a:defRPr>
      </a:lvl6pPr>
      <a:lvl7pPr marL="8856366" algn="l" defTabSz="2952122" rtl="0" eaLnBrk="1" latinLnBrk="0" hangingPunct="1">
        <a:defRPr sz="5800" kern="1200">
          <a:solidFill>
            <a:schemeClr val="tx1"/>
          </a:solidFill>
          <a:latin typeface="+mn-lt"/>
          <a:ea typeface="+mn-ea"/>
          <a:cs typeface="+mn-cs"/>
        </a:defRPr>
      </a:lvl7pPr>
      <a:lvl8pPr marL="10332427" algn="l" defTabSz="2952122" rtl="0" eaLnBrk="1" latinLnBrk="0" hangingPunct="1">
        <a:defRPr sz="5800" kern="1200">
          <a:solidFill>
            <a:schemeClr val="tx1"/>
          </a:solidFill>
          <a:latin typeface="+mn-lt"/>
          <a:ea typeface="+mn-ea"/>
          <a:cs typeface="+mn-cs"/>
        </a:defRPr>
      </a:lvl8pPr>
      <a:lvl9pPr marL="11808488" algn="l" defTabSz="2952122"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247827" y="247532"/>
            <a:ext cx="29784321" cy="20842229"/>
          </a:xfrm>
          <a:prstGeom prst="rect">
            <a:avLst/>
          </a:prstGeom>
          <a:noFill/>
          <a:ln w="1016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61503" tIns="30751" rIns="61503" bIns="30751" rtlCol="0" anchor="ctr"/>
          <a:lstStyle/>
          <a:p>
            <a:pPr algn="ctr"/>
            <a:endParaRPr lang="en-US"/>
          </a:p>
        </p:txBody>
      </p:sp>
      <p:sp>
        <p:nvSpPr>
          <p:cNvPr id="5" name="Snip Diagonal Corner Rectangle 4"/>
          <p:cNvSpPr/>
          <p:nvPr/>
        </p:nvSpPr>
        <p:spPr>
          <a:xfrm>
            <a:off x="630833" y="495065"/>
            <a:ext cx="28965740" cy="2332527"/>
          </a:xfrm>
          <a:prstGeom prst="snip2DiagRect">
            <a:avLst/>
          </a:prstGeom>
          <a:solidFill>
            <a:schemeClr val="bg1">
              <a:lumMod val="8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1503" tIns="30751" rIns="61503" bIns="30751" rtlCol="0" anchor="ctr"/>
          <a:lstStyle/>
          <a:p>
            <a:pPr algn="ctr"/>
            <a:endParaRPr lang="en-US"/>
          </a:p>
        </p:txBody>
      </p:sp>
      <p:grpSp>
        <p:nvGrpSpPr>
          <p:cNvPr id="39" name="Group 38"/>
          <p:cNvGrpSpPr/>
          <p:nvPr/>
        </p:nvGrpSpPr>
        <p:grpSpPr>
          <a:xfrm>
            <a:off x="423759" y="3263848"/>
            <a:ext cx="8286808" cy="3000396"/>
            <a:chOff x="504515" y="6282459"/>
            <a:chExt cx="11965335" cy="4402195"/>
          </a:xfrm>
          <a:solidFill>
            <a:schemeClr val="bg1"/>
          </a:solidFill>
        </p:grpSpPr>
        <p:sp>
          <p:nvSpPr>
            <p:cNvPr id="34" name="Rectangle 33"/>
            <p:cNvSpPr/>
            <p:nvPr/>
          </p:nvSpPr>
          <p:spPr>
            <a:xfrm>
              <a:off x="504515" y="6678297"/>
              <a:ext cx="11965335" cy="4006357"/>
            </a:xfrm>
            <a:prstGeom prst="rect">
              <a:avLst/>
            </a:prstGeom>
            <a:grpFill/>
            <a:ln w="762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4095881" y="6282459"/>
              <a:ext cx="5193851" cy="1040725"/>
            </a:xfrm>
            <a:prstGeom prst="rect">
              <a:avLst/>
            </a:prstGeom>
            <a:grpFill/>
          </p:spPr>
          <p:txBody>
            <a:bodyPr wrap="square" rtlCol="0">
              <a:spAutoFit/>
            </a:bodyPr>
            <a:lstStyle/>
            <a:p>
              <a:pPr algn="ctr"/>
              <a:r>
                <a:rPr lang="ru-RU" sz="3600" b="1" dirty="0" err="1" smtClean="0">
                  <a:latin typeface="Times New Roman" pitchFamily="18" charset="0"/>
                  <a:cs typeface="Times New Roman" pitchFamily="18" charset="0"/>
                </a:rPr>
                <a:t>Introduction</a:t>
              </a:r>
              <a:endParaRPr lang="en-US" sz="3600" dirty="0">
                <a:solidFill>
                  <a:srgbClr val="C00000"/>
                </a:solidFill>
                <a:latin typeface="Times New Roman" pitchFamily="18" charset="0"/>
                <a:ea typeface="Bangla MN" charset="0"/>
                <a:cs typeface="Times New Roman" pitchFamily="18" charset="0"/>
              </a:endParaRPr>
            </a:p>
          </p:txBody>
        </p:sp>
      </p:grpSp>
      <p:sp>
        <p:nvSpPr>
          <p:cNvPr id="47" name="Rectangle 46"/>
          <p:cNvSpPr/>
          <p:nvPr/>
        </p:nvSpPr>
        <p:spPr>
          <a:xfrm>
            <a:off x="21783721" y="3835352"/>
            <a:ext cx="7929618" cy="16599248"/>
          </a:xfrm>
          <a:prstGeom prst="rect">
            <a:avLst/>
          </a:prstGeom>
          <a:noFill/>
          <a:ln w="762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61503" tIns="30751" rIns="61503" bIns="30751" rtlCol="0" anchor="ctr"/>
          <a:lstStyle/>
          <a:p>
            <a:pPr algn="ctr"/>
            <a:endParaRPr lang="en-US"/>
          </a:p>
        </p:txBody>
      </p:sp>
      <p:sp>
        <p:nvSpPr>
          <p:cNvPr id="52" name="TextBox 51"/>
          <p:cNvSpPr txBox="1"/>
          <p:nvPr/>
        </p:nvSpPr>
        <p:spPr>
          <a:xfrm>
            <a:off x="893681" y="671667"/>
            <a:ext cx="28319592" cy="1477875"/>
          </a:xfrm>
          <a:prstGeom prst="rect">
            <a:avLst/>
          </a:prstGeom>
          <a:noFill/>
        </p:spPr>
        <p:txBody>
          <a:bodyPr wrap="square" lIns="61503" tIns="30751" rIns="61503" bIns="30751" rtlCol="0">
            <a:spAutoFit/>
          </a:bodyPr>
          <a:lstStyle/>
          <a:p>
            <a:pPr algn="ctr"/>
            <a:r>
              <a:rPr lang="en-US" sz="4800" b="1" dirty="0" smtClean="0">
                <a:latin typeface="Times New Roman" pitchFamily="18" charset="0"/>
                <a:cs typeface="Times New Roman" pitchFamily="18" charset="0"/>
              </a:rPr>
              <a:t>RESEARCH OF THE EXPECTED INDEXES OF WINTER CLIMATE DISCOMFORT IN UKRAINE</a:t>
            </a:r>
            <a:endParaRPr lang="ru-RU" sz="4800" dirty="0" smtClean="0">
              <a:latin typeface="Times New Roman" pitchFamily="18" charset="0"/>
              <a:cs typeface="Times New Roman" pitchFamily="18" charset="0"/>
            </a:endParaRPr>
          </a:p>
          <a:p>
            <a:endParaRPr lang="en-US" sz="4400" b="1" dirty="0">
              <a:ln w="3175">
                <a:noFill/>
              </a:ln>
              <a:solidFill>
                <a:srgbClr val="C00000"/>
              </a:solidFill>
              <a:latin typeface="Bangla MN" charset="0"/>
              <a:ea typeface="Bangla MN" charset="0"/>
              <a:cs typeface="Bangla MN" charset="0"/>
            </a:endParaRPr>
          </a:p>
        </p:txBody>
      </p:sp>
      <p:grpSp>
        <p:nvGrpSpPr>
          <p:cNvPr id="40" name="Group 39"/>
          <p:cNvGrpSpPr/>
          <p:nvPr/>
        </p:nvGrpSpPr>
        <p:grpSpPr>
          <a:xfrm>
            <a:off x="9210633" y="3263849"/>
            <a:ext cx="18524489" cy="17573748"/>
            <a:chOff x="939939" y="20148725"/>
            <a:chExt cx="15614597" cy="9885553"/>
          </a:xfrm>
        </p:grpSpPr>
        <p:sp>
          <p:nvSpPr>
            <p:cNvPr id="41" name="Rectangle 40"/>
            <p:cNvSpPr/>
            <p:nvPr/>
          </p:nvSpPr>
          <p:spPr>
            <a:xfrm>
              <a:off x="939939" y="20347496"/>
              <a:ext cx="10417414" cy="9686782"/>
            </a:xfrm>
            <a:prstGeom prst="rect">
              <a:avLst/>
            </a:prstGeom>
            <a:noFill/>
            <a:ln w="762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p:cNvSpPr txBox="1"/>
            <p:nvPr/>
          </p:nvSpPr>
          <p:spPr>
            <a:xfrm>
              <a:off x="4664954" y="20148725"/>
              <a:ext cx="3270262" cy="340050"/>
            </a:xfrm>
            <a:prstGeom prst="rect">
              <a:avLst/>
            </a:prstGeom>
            <a:solidFill>
              <a:schemeClr val="bg1"/>
            </a:solidFill>
            <a:ln>
              <a:noFill/>
            </a:ln>
          </p:spPr>
          <p:txBody>
            <a:bodyPr wrap="square" rtlCol="0">
              <a:spAutoFit/>
            </a:bodyPr>
            <a:lstStyle/>
            <a:p>
              <a:pPr algn="ctr"/>
              <a:r>
                <a:rPr lang="en-US" sz="3200" b="1" dirty="0" smtClean="0">
                  <a:latin typeface="Times New Roman" pitchFamily="18" charset="0"/>
                  <a:cs typeface="Times New Roman" pitchFamily="18" charset="0"/>
                </a:rPr>
                <a:t>Research results</a:t>
              </a:r>
              <a:endParaRPr lang="en-US" sz="3200" dirty="0">
                <a:solidFill>
                  <a:srgbClr val="C00000"/>
                </a:solidFill>
                <a:latin typeface="Times New Roman" pitchFamily="18" charset="0"/>
                <a:ea typeface="Bangla MN" charset="0"/>
                <a:cs typeface="Times New Roman" pitchFamily="18" charset="0"/>
              </a:endParaRPr>
            </a:p>
          </p:txBody>
        </p:sp>
        <p:sp>
          <p:nvSpPr>
            <p:cNvPr id="66" name="TextBox 65"/>
            <p:cNvSpPr txBox="1"/>
            <p:nvPr/>
          </p:nvSpPr>
          <p:spPr>
            <a:xfrm>
              <a:off x="13284274" y="20269280"/>
              <a:ext cx="3270262" cy="340050"/>
            </a:xfrm>
            <a:prstGeom prst="rect">
              <a:avLst/>
            </a:prstGeom>
            <a:solidFill>
              <a:schemeClr val="bg1"/>
            </a:solidFill>
            <a:ln>
              <a:noFill/>
            </a:ln>
          </p:spPr>
          <p:txBody>
            <a:bodyPr wrap="square" rtlCol="0">
              <a:spAutoFit/>
            </a:bodyPr>
            <a:lstStyle/>
            <a:p>
              <a:pPr algn="ctr"/>
              <a:r>
                <a:rPr lang="en-US" sz="3200" b="1" dirty="0" smtClean="0">
                  <a:latin typeface="Times New Roman" pitchFamily="18" charset="0"/>
                  <a:ea typeface="Bangla MN" charset="0"/>
                  <a:cs typeface="Times New Roman" pitchFamily="18" charset="0"/>
                </a:rPr>
                <a:t>Conclusions</a:t>
              </a:r>
              <a:endParaRPr lang="en-US" sz="3200" b="1" dirty="0">
                <a:latin typeface="Times New Roman" pitchFamily="18" charset="0"/>
                <a:ea typeface="Bangla MN" charset="0"/>
                <a:cs typeface="Times New Roman" pitchFamily="18" charset="0"/>
              </a:endParaRPr>
            </a:p>
          </p:txBody>
        </p:sp>
      </p:grpSp>
      <p:grpSp>
        <p:nvGrpSpPr>
          <p:cNvPr id="37" name="Group 36"/>
          <p:cNvGrpSpPr/>
          <p:nvPr/>
        </p:nvGrpSpPr>
        <p:grpSpPr>
          <a:xfrm>
            <a:off x="423759" y="6549996"/>
            <a:ext cx="8215370" cy="1571636"/>
            <a:chOff x="610048" y="19144106"/>
            <a:chExt cx="11666905" cy="5085539"/>
          </a:xfrm>
          <a:solidFill>
            <a:schemeClr val="bg1"/>
          </a:solidFill>
        </p:grpSpPr>
        <p:sp>
          <p:nvSpPr>
            <p:cNvPr id="35" name="Rectangle 34"/>
            <p:cNvSpPr/>
            <p:nvPr/>
          </p:nvSpPr>
          <p:spPr>
            <a:xfrm>
              <a:off x="610048" y="19784861"/>
              <a:ext cx="11666905" cy="4444784"/>
            </a:xfrm>
            <a:prstGeom prst="rect">
              <a:avLst/>
            </a:prstGeom>
            <a:grp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p:cNvSpPr txBox="1"/>
            <p:nvPr/>
          </p:nvSpPr>
          <p:spPr>
            <a:xfrm>
              <a:off x="3610305" y="19144106"/>
              <a:ext cx="6338570" cy="2091414"/>
            </a:xfrm>
            <a:prstGeom prst="rect">
              <a:avLst/>
            </a:prstGeom>
            <a:grpFill/>
            <a:ln>
              <a:noFill/>
            </a:ln>
          </p:spPr>
          <p:txBody>
            <a:bodyPr wrap="square" rtlCol="0">
              <a:spAutoFit/>
            </a:bodyPr>
            <a:lstStyle/>
            <a:p>
              <a:pPr algn="ctr"/>
              <a:endParaRPr lang="en-US" sz="3600" dirty="0">
                <a:solidFill>
                  <a:srgbClr val="C00000"/>
                </a:solidFill>
                <a:latin typeface="Bangla MN" charset="0"/>
                <a:ea typeface="Bangla MN" charset="0"/>
                <a:cs typeface="Bangla MN" charset="0"/>
              </a:endParaRPr>
            </a:p>
          </p:txBody>
        </p:sp>
      </p:grpSp>
      <p:sp>
        <p:nvSpPr>
          <p:cNvPr id="77" name="Rectangle 76">
            <a:extLst>
              <a:ext uri="{FF2B5EF4-FFF2-40B4-BE49-F238E27FC236}">
                <a16:creationId xmlns:a16="http://schemas.microsoft.com/office/drawing/2014/main" xmlns="" id="{D32A5D87-7F7D-AD4A-AEA5-662F84FE5E2D}"/>
              </a:ext>
            </a:extLst>
          </p:cNvPr>
          <p:cNvSpPr/>
          <p:nvPr/>
        </p:nvSpPr>
        <p:spPr>
          <a:xfrm>
            <a:off x="495197" y="14050986"/>
            <a:ext cx="8246721" cy="6715173"/>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1503" tIns="30751" rIns="61503" bIns="30751" rtlCol="0" anchor="ctr"/>
          <a:lstStyle/>
          <a:p>
            <a:pPr algn="ctr"/>
            <a:endParaRPr lang="en-US" dirty="0"/>
          </a:p>
        </p:txBody>
      </p:sp>
      <p:sp>
        <p:nvSpPr>
          <p:cNvPr id="78" name="TextBox 77">
            <a:extLst>
              <a:ext uri="{FF2B5EF4-FFF2-40B4-BE49-F238E27FC236}">
                <a16:creationId xmlns:a16="http://schemas.microsoft.com/office/drawing/2014/main" xmlns="" id="{505F8FE6-358E-B041-960A-E8BB7198256E}"/>
              </a:ext>
            </a:extLst>
          </p:cNvPr>
          <p:cNvSpPr txBox="1"/>
          <p:nvPr/>
        </p:nvSpPr>
        <p:spPr>
          <a:xfrm>
            <a:off x="2495461" y="13765234"/>
            <a:ext cx="5143536" cy="554545"/>
          </a:xfrm>
          <a:prstGeom prst="rect">
            <a:avLst/>
          </a:prstGeom>
          <a:solidFill>
            <a:schemeClr val="bg1"/>
          </a:solidFill>
          <a:ln>
            <a:noFill/>
          </a:ln>
        </p:spPr>
        <p:txBody>
          <a:bodyPr wrap="square" lIns="61503" tIns="30751" rIns="61503" bIns="30751" rtlCol="0">
            <a:spAutoFit/>
          </a:bodyPr>
          <a:lstStyle/>
          <a:p>
            <a:pPr algn="ctr"/>
            <a:r>
              <a:rPr lang="en-US" sz="3200" b="1" dirty="0" smtClean="0">
                <a:latin typeface="Times New Roman" pitchFamily="18" charset="0"/>
                <a:cs typeface="Times New Roman" pitchFamily="18" charset="0"/>
              </a:rPr>
              <a:t>Research methodology</a:t>
            </a:r>
            <a:endParaRPr lang="en-US" sz="3200" dirty="0">
              <a:solidFill>
                <a:srgbClr val="C00000"/>
              </a:solidFill>
              <a:latin typeface="Times New Roman" pitchFamily="18" charset="0"/>
              <a:ea typeface="Bangla MN" charset="0"/>
              <a:cs typeface="Times New Roman" pitchFamily="18" charset="0"/>
            </a:endParaRPr>
          </a:p>
        </p:txBody>
      </p:sp>
      <p:sp>
        <p:nvSpPr>
          <p:cNvPr id="2049" name="Rectangle 1"/>
          <p:cNvSpPr>
            <a:spLocks noChangeArrowheads="1"/>
          </p:cNvSpPr>
          <p:nvPr/>
        </p:nvSpPr>
        <p:spPr bwMode="auto">
          <a:xfrm>
            <a:off x="11210897" y="1406460"/>
            <a:ext cx="7913127" cy="187743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3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000" b="1"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Katerusha</a:t>
            </a:r>
            <a:r>
              <a:rPr kumimoji="0" lang="en-US" sz="3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O.V., </a:t>
            </a:r>
            <a:r>
              <a:rPr kumimoji="0" lang="en-US" sz="3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Katerusha</a:t>
            </a:r>
            <a:r>
              <a:rPr kumimoji="0" lang="en-US" sz="3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H.P., PhD, assoc. </a:t>
            </a:r>
            <a:r>
              <a:rPr kumimoji="0" lang="en-US" sz="3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prof</a:t>
            </a:r>
            <a:endParaRPr kumimoji="0" lang="ru-RU" sz="3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Odessa State Environmental University</a:t>
            </a:r>
            <a:endParaRPr kumimoji="0" lang="ru-RU" sz="28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054" name="Rectangle 6"/>
          <p:cNvSpPr>
            <a:spLocks noChangeArrowheads="1"/>
          </p:cNvSpPr>
          <p:nvPr/>
        </p:nvSpPr>
        <p:spPr bwMode="auto">
          <a:xfrm>
            <a:off x="709511" y="6549996"/>
            <a:ext cx="7904240"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uk-UA"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uk-UA" sz="22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Еstimation</a:t>
            </a:r>
            <a:r>
              <a:rPr kumimoji="0" lang="uk-UA"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22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of</a:t>
            </a:r>
            <a:r>
              <a:rPr kumimoji="0" lang="uk-UA"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22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bioclimatic</a:t>
            </a:r>
            <a:r>
              <a:rPr kumimoji="0" lang="uk-UA"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conditions </a:t>
            </a:r>
            <a:r>
              <a:rPr kumimoji="0" lang="uk-UA" sz="22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of</a:t>
            </a:r>
            <a:r>
              <a:rPr kumimoji="0" lang="uk-UA"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22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cold</a:t>
            </a:r>
            <a:r>
              <a:rPr kumimoji="0" lang="uk-UA"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22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season</a:t>
            </a:r>
            <a:r>
              <a:rPr kumimoji="0" lang="uk-UA"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22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on</a:t>
            </a:r>
            <a:r>
              <a:rPr kumimoji="0" lang="uk-UA"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22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the</a:t>
            </a:r>
            <a:r>
              <a:rPr kumimoji="0" lang="uk-UA"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22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basis</a:t>
            </a:r>
            <a:r>
              <a:rPr kumimoji="0" lang="uk-UA"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22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of</a:t>
            </a:r>
            <a:endParaRPr kumimoji="0" lang="uk-UA"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uk-UA"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22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indexes</a:t>
            </a:r>
            <a:r>
              <a:rPr kumimoji="0" lang="uk-UA"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22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of</a:t>
            </a:r>
            <a:r>
              <a:rPr kumimoji="0" lang="uk-UA"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22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weather</a:t>
            </a:r>
            <a:r>
              <a:rPr kumimoji="0" lang="uk-UA"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harshness</a:t>
            </a:r>
            <a:r>
              <a:rPr kumimoji="0" lang="ru-RU"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22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and</a:t>
            </a:r>
            <a:r>
              <a:rPr kumimoji="0" lang="uk-UA"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22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analysis</a:t>
            </a:r>
            <a:r>
              <a:rPr kumimoji="0" lang="uk-UA"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22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of</a:t>
            </a:r>
            <a:r>
              <a:rPr kumimoji="0" lang="uk-UA"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22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their</a:t>
            </a:r>
            <a:r>
              <a:rPr kumimoji="0" lang="uk-UA"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22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dynamics</a:t>
            </a:r>
            <a:r>
              <a:rPr kumimoji="0" lang="uk-UA"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22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in</a:t>
            </a:r>
            <a:endParaRPr kumimoji="0" lang="uk-UA"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uk-UA"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22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different</a:t>
            </a:r>
            <a:r>
              <a:rPr kumimoji="0" lang="uk-UA"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22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regions</a:t>
            </a:r>
            <a:r>
              <a:rPr kumimoji="0" lang="uk-UA"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22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of</a:t>
            </a:r>
            <a:r>
              <a:rPr kumimoji="0" lang="uk-UA"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22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Ukraine</a:t>
            </a:r>
            <a:r>
              <a:rPr kumimoji="0" lang="uk-UA"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uk-UA" sz="2200" b="0" i="0" u="none" strike="noStrike" cap="none" normalizeH="0" baseline="0" dirty="0" smtClean="0">
              <a:ln>
                <a:noFill/>
              </a:ln>
              <a:solidFill>
                <a:schemeClr val="tx1"/>
              </a:solidFill>
              <a:effectLst/>
              <a:latin typeface="Arial" pitchFamily="34" charset="0"/>
              <a:cs typeface="Arial" pitchFamily="34" charset="0"/>
            </a:endParaRPr>
          </a:p>
        </p:txBody>
      </p:sp>
      <p:sp>
        <p:nvSpPr>
          <p:cNvPr id="38" name="Прямоугольник 37"/>
          <p:cNvSpPr/>
          <p:nvPr/>
        </p:nvSpPr>
        <p:spPr>
          <a:xfrm>
            <a:off x="2852651" y="6407120"/>
            <a:ext cx="3934090" cy="584775"/>
          </a:xfrm>
          <a:prstGeom prst="rect">
            <a:avLst/>
          </a:prstGeom>
        </p:spPr>
        <p:txBody>
          <a:bodyPr wrap="none">
            <a:spAutoFit/>
          </a:bodyPr>
          <a:lstStyle/>
          <a:p>
            <a:r>
              <a:rPr lang="uk-UA" sz="3200" b="1" dirty="0" err="1" smtClean="0">
                <a:solidFill>
                  <a:srgbClr val="000000"/>
                </a:solidFill>
                <a:latin typeface="Times New Roman" pitchFamily="18" charset="0"/>
                <a:ea typeface="Times New Roman" pitchFamily="18" charset="0"/>
                <a:cs typeface="Times New Roman" pitchFamily="18" charset="0"/>
              </a:rPr>
              <a:t>The</a:t>
            </a:r>
            <a:r>
              <a:rPr lang="uk-UA" sz="3200" b="1" dirty="0" smtClean="0">
                <a:solidFill>
                  <a:srgbClr val="000000"/>
                </a:solidFill>
                <a:latin typeface="Times New Roman" pitchFamily="18" charset="0"/>
                <a:ea typeface="Times New Roman" pitchFamily="18" charset="0"/>
                <a:cs typeface="Times New Roman" pitchFamily="18" charset="0"/>
              </a:rPr>
              <a:t> </a:t>
            </a:r>
            <a:r>
              <a:rPr lang="uk-UA" sz="3200" b="1" dirty="0" err="1" smtClean="0">
                <a:solidFill>
                  <a:srgbClr val="000000"/>
                </a:solidFill>
                <a:latin typeface="Times New Roman" pitchFamily="18" charset="0"/>
                <a:ea typeface="Times New Roman" pitchFamily="18" charset="0"/>
                <a:cs typeface="Times New Roman" pitchFamily="18" charset="0"/>
              </a:rPr>
              <a:t>aim</a:t>
            </a:r>
            <a:r>
              <a:rPr lang="uk-UA" sz="3200" b="1" dirty="0" smtClean="0">
                <a:solidFill>
                  <a:srgbClr val="000000"/>
                </a:solidFill>
                <a:latin typeface="Times New Roman" pitchFamily="18" charset="0"/>
                <a:ea typeface="Times New Roman" pitchFamily="18" charset="0"/>
                <a:cs typeface="Times New Roman" pitchFamily="18" charset="0"/>
              </a:rPr>
              <a:t> </a:t>
            </a:r>
            <a:r>
              <a:rPr lang="uk-UA" sz="3200" b="1" dirty="0" err="1" smtClean="0">
                <a:solidFill>
                  <a:srgbClr val="000000"/>
                </a:solidFill>
                <a:latin typeface="Times New Roman" pitchFamily="18" charset="0"/>
                <a:ea typeface="Times New Roman" pitchFamily="18" charset="0"/>
                <a:cs typeface="Times New Roman" pitchFamily="18" charset="0"/>
              </a:rPr>
              <a:t>of</a:t>
            </a:r>
            <a:r>
              <a:rPr lang="uk-UA" sz="3200" b="1" dirty="0" smtClean="0">
                <a:solidFill>
                  <a:srgbClr val="000000"/>
                </a:solidFill>
                <a:latin typeface="Times New Roman" pitchFamily="18" charset="0"/>
                <a:ea typeface="Times New Roman" pitchFamily="18" charset="0"/>
                <a:cs typeface="Times New Roman" pitchFamily="18" charset="0"/>
              </a:rPr>
              <a:t> </a:t>
            </a:r>
            <a:r>
              <a:rPr lang="uk-UA" sz="3200" b="1" dirty="0" err="1" smtClean="0">
                <a:solidFill>
                  <a:srgbClr val="000000"/>
                </a:solidFill>
                <a:latin typeface="Times New Roman" pitchFamily="18" charset="0"/>
                <a:ea typeface="Times New Roman" pitchFamily="18" charset="0"/>
                <a:cs typeface="Times New Roman" pitchFamily="18" charset="0"/>
              </a:rPr>
              <a:t>this</a:t>
            </a:r>
            <a:r>
              <a:rPr lang="uk-UA" sz="3200" b="1" dirty="0" smtClean="0">
                <a:solidFill>
                  <a:srgbClr val="000000"/>
                </a:solidFill>
                <a:latin typeface="Times New Roman" pitchFamily="18" charset="0"/>
                <a:ea typeface="Times New Roman" pitchFamily="18" charset="0"/>
                <a:cs typeface="Times New Roman" pitchFamily="18" charset="0"/>
              </a:rPr>
              <a:t> </a:t>
            </a:r>
            <a:r>
              <a:rPr lang="uk-UA" sz="3200" b="1" dirty="0" err="1" smtClean="0">
                <a:solidFill>
                  <a:srgbClr val="000000"/>
                </a:solidFill>
                <a:latin typeface="Times New Roman" pitchFamily="18" charset="0"/>
                <a:ea typeface="Times New Roman" pitchFamily="18" charset="0"/>
                <a:cs typeface="Times New Roman" pitchFamily="18" charset="0"/>
              </a:rPr>
              <a:t>work</a:t>
            </a:r>
            <a:r>
              <a:rPr lang="uk-UA" sz="3200" dirty="0" smtClean="0">
                <a:solidFill>
                  <a:srgbClr val="000000"/>
                </a:solidFill>
                <a:latin typeface="Times New Roman" pitchFamily="18" charset="0"/>
                <a:ea typeface="Times New Roman" pitchFamily="18" charset="0"/>
                <a:cs typeface="Times New Roman" pitchFamily="18" charset="0"/>
              </a:rPr>
              <a:t> </a:t>
            </a:r>
            <a:endParaRPr lang="ru-RU" sz="3200" dirty="0"/>
          </a:p>
        </p:txBody>
      </p:sp>
      <p:grpSp>
        <p:nvGrpSpPr>
          <p:cNvPr id="46" name="Group 36"/>
          <p:cNvGrpSpPr/>
          <p:nvPr/>
        </p:nvGrpSpPr>
        <p:grpSpPr>
          <a:xfrm>
            <a:off x="495197" y="8407384"/>
            <a:ext cx="8215370" cy="5214971"/>
            <a:chOff x="914401" y="19144106"/>
            <a:chExt cx="11314807" cy="5740518"/>
          </a:xfrm>
          <a:solidFill>
            <a:schemeClr val="bg1"/>
          </a:solidFill>
        </p:grpSpPr>
        <p:sp>
          <p:nvSpPr>
            <p:cNvPr id="48" name="Rectangle 34"/>
            <p:cNvSpPr/>
            <p:nvPr/>
          </p:nvSpPr>
          <p:spPr>
            <a:xfrm>
              <a:off x="914401" y="19441313"/>
              <a:ext cx="11314807" cy="5443311"/>
            </a:xfrm>
            <a:prstGeom prst="rect">
              <a:avLst/>
            </a:prstGeom>
            <a:grp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extBox 48"/>
            <p:cNvSpPr txBox="1"/>
            <p:nvPr/>
          </p:nvSpPr>
          <p:spPr>
            <a:xfrm>
              <a:off x="3610305" y="19144106"/>
              <a:ext cx="6338570" cy="2091414"/>
            </a:xfrm>
            <a:prstGeom prst="rect">
              <a:avLst/>
            </a:prstGeom>
            <a:grpFill/>
            <a:ln>
              <a:noFill/>
            </a:ln>
          </p:spPr>
          <p:txBody>
            <a:bodyPr wrap="square" rtlCol="0">
              <a:spAutoFit/>
            </a:bodyPr>
            <a:lstStyle/>
            <a:p>
              <a:pPr algn="ctr"/>
              <a:endParaRPr lang="en-US" sz="3600" dirty="0">
                <a:solidFill>
                  <a:srgbClr val="C00000"/>
                </a:solidFill>
                <a:latin typeface="Bangla MN" charset="0"/>
                <a:ea typeface="Bangla MN" charset="0"/>
                <a:cs typeface="Bangla MN" charset="0"/>
              </a:endParaRPr>
            </a:p>
          </p:txBody>
        </p:sp>
      </p:grpSp>
      <p:sp>
        <p:nvSpPr>
          <p:cNvPr id="55" name="TextBox 54">
            <a:extLst>
              <a:ext uri="{FF2B5EF4-FFF2-40B4-BE49-F238E27FC236}">
                <a16:creationId xmlns:a16="http://schemas.microsoft.com/office/drawing/2014/main" xmlns="" id="{505F8FE6-358E-B041-960A-E8BB7198256E}"/>
              </a:ext>
            </a:extLst>
          </p:cNvPr>
          <p:cNvSpPr txBox="1"/>
          <p:nvPr/>
        </p:nvSpPr>
        <p:spPr>
          <a:xfrm>
            <a:off x="2709775" y="8335946"/>
            <a:ext cx="4429156" cy="554545"/>
          </a:xfrm>
          <a:prstGeom prst="rect">
            <a:avLst/>
          </a:prstGeom>
          <a:solidFill>
            <a:schemeClr val="bg1"/>
          </a:solidFill>
          <a:ln>
            <a:noFill/>
          </a:ln>
        </p:spPr>
        <p:txBody>
          <a:bodyPr wrap="square" lIns="61503" tIns="30751" rIns="61503" bIns="30751" rtlCol="0">
            <a:spAutoFit/>
          </a:bodyPr>
          <a:lstStyle/>
          <a:p>
            <a:pPr algn="ctr"/>
            <a:r>
              <a:rPr lang="en-US" sz="3200" b="1" dirty="0" smtClean="0">
                <a:latin typeface="Times New Roman" pitchFamily="18" charset="0"/>
                <a:cs typeface="Times New Roman" pitchFamily="18" charset="0"/>
              </a:rPr>
              <a:t>Initial information</a:t>
            </a:r>
            <a:endParaRPr lang="en-US" sz="3200" dirty="0">
              <a:solidFill>
                <a:srgbClr val="C00000"/>
              </a:solidFill>
              <a:latin typeface="Times New Roman" pitchFamily="18" charset="0"/>
              <a:ea typeface="Bangla MN" charset="0"/>
              <a:cs typeface="Times New Roman" pitchFamily="18" charset="0"/>
            </a:endParaRPr>
          </a:p>
        </p:txBody>
      </p:sp>
      <p:sp>
        <p:nvSpPr>
          <p:cNvPr id="56" name="TextBox 55"/>
          <p:cNvSpPr txBox="1"/>
          <p:nvPr/>
        </p:nvSpPr>
        <p:spPr>
          <a:xfrm>
            <a:off x="638073" y="14265300"/>
            <a:ext cx="8001056" cy="1569660"/>
          </a:xfrm>
          <a:prstGeom prst="rect">
            <a:avLst/>
          </a:prstGeom>
          <a:solidFill>
            <a:schemeClr val="bg1"/>
          </a:solidFill>
          <a:ln>
            <a:noFill/>
          </a:ln>
        </p:spPr>
        <p:txBody>
          <a:bodyPr wrap="square" rtlCol="0">
            <a:spAutoFit/>
          </a:bodyPr>
          <a:lstStyle/>
          <a:p>
            <a:pPr algn="just"/>
            <a:r>
              <a:rPr lang="ru-RU" sz="2400" dirty="0" err="1" smtClean="0">
                <a:latin typeface="Times New Roman" pitchFamily="18" charset="0"/>
                <a:cs typeface="Times New Roman" pitchFamily="18" charset="0"/>
              </a:rPr>
              <a:t>One</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of</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the</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most</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commonly</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used</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methods</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for</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estimating</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severe</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weather</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in</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the</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winter</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season</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is</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Bodman</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method</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According</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to</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it</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the</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degree</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of</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severity</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harshness</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of</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the</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weather</a:t>
            </a:r>
            <a:r>
              <a:rPr lang="ru-RU" sz="2400" dirty="0" smtClean="0">
                <a:latin typeface="Times New Roman" pitchFamily="18" charset="0"/>
                <a:cs typeface="Times New Roman" pitchFamily="18" charset="0"/>
              </a:rPr>
              <a:t> </a:t>
            </a:r>
            <a:r>
              <a:rPr lang="ru-RU" sz="2400" i="1" dirty="0" smtClean="0">
                <a:latin typeface="Times New Roman" pitchFamily="18" charset="0"/>
                <a:cs typeface="Times New Roman" pitchFamily="18" charset="0"/>
              </a:rPr>
              <a:t>S</a:t>
            </a:r>
            <a:r>
              <a:rPr lang="ru-RU"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Bodman</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bioclimatic</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index</a:t>
            </a:r>
            <a:r>
              <a:rPr lang="ru-RU"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is</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determined</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by</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the</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formula</a:t>
            </a:r>
            <a:endParaRPr lang="en-US" sz="2400" dirty="0">
              <a:solidFill>
                <a:srgbClr val="C00000"/>
              </a:solidFill>
              <a:latin typeface="Times New Roman" pitchFamily="18" charset="0"/>
              <a:ea typeface="Bangla MN" charset="0"/>
              <a:cs typeface="Times New Roman" pitchFamily="18" charset="0"/>
            </a:endParaRPr>
          </a:p>
        </p:txBody>
      </p:sp>
      <p:sp>
        <p:nvSpPr>
          <p:cNvPr id="59" name="TextBox 58"/>
          <p:cNvSpPr txBox="1"/>
          <p:nvPr/>
        </p:nvSpPr>
        <p:spPr>
          <a:xfrm>
            <a:off x="1209577" y="16479878"/>
            <a:ext cx="6500858" cy="461665"/>
          </a:xfrm>
          <a:prstGeom prst="rect">
            <a:avLst/>
          </a:prstGeom>
          <a:solidFill>
            <a:schemeClr val="bg1"/>
          </a:solidFill>
          <a:ln>
            <a:noFill/>
          </a:ln>
        </p:spPr>
        <p:txBody>
          <a:bodyPr wrap="square" rtlCol="0">
            <a:spAutoFit/>
          </a:bodyPr>
          <a:lstStyle/>
          <a:p>
            <a:r>
              <a:rPr lang="en-US" sz="2400" dirty="0" smtClean="0">
                <a:latin typeface="Times New Roman" pitchFamily="18" charset="0"/>
                <a:cs typeface="Times New Roman" pitchFamily="18" charset="0"/>
              </a:rPr>
              <a:t>where </a:t>
            </a:r>
            <a:r>
              <a:rPr lang="en-US" sz="2400" i="1" dirty="0" smtClean="0">
                <a:latin typeface="Times New Roman" pitchFamily="18" charset="0"/>
                <a:cs typeface="Times New Roman" pitchFamily="18" charset="0"/>
              </a:rPr>
              <a:t>t</a:t>
            </a:r>
            <a:r>
              <a:rPr lang="en-US" sz="2400" dirty="0" smtClean="0">
                <a:latin typeface="Times New Roman" pitchFamily="18" charset="0"/>
                <a:cs typeface="Times New Roman" pitchFamily="18" charset="0"/>
              </a:rPr>
              <a:t> is air temperature, </a:t>
            </a:r>
            <a:r>
              <a:rPr lang="en-US" sz="2400" i="1" dirty="0" smtClean="0">
                <a:latin typeface="Times New Roman" pitchFamily="18" charset="0"/>
                <a:cs typeface="Times New Roman" pitchFamily="18" charset="0"/>
              </a:rPr>
              <a:t>v</a:t>
            </a:r>
            <a:r>
              <a:rPr lang="en-US" sz="2400" dirty="0" smtClean="0">
                <a:latin typeface="Times New Roman" pitchFamily="18" charset="0"/>
                <a:cs typeface="Times New Roman" pitchFamily="18" charset="0"/>
              </a:rPr>
              <a:t> is wind spee</a:t>
            </a:r>
            <a:r>
              <a:rPr lang="en-US" sz="2400" dirty="0" smtClean="0"/>
              <a:t>d</a:t>
            </a:r>
            <a:r>
              <a:rPr lang="en-US" sz="2200" dirty="0" smtClean="0"/>
              <a:t>.</a:t>
            </a:r>
            <a:endParaRPr lang="en-US" sz="3600" dirty="0">
              <a:solidFill>
                <a:srgbClr val="C00000"/>
              </a:solidFill>
              <a:latin typeface="Bangla MN" charset="0"/>
              <a:ea typeface="Bangla MN" charset="0"/>
              <a:cs typeface="Bangla MN" charset="0"/>
            </a:endParaRPr>
          </a:p>
        </p:txBody>
      </p:sp>
      <p:graphicFrame>
        <p:nvGraphicFramePr>
          <p:cNvPr id="60" name="Объект 59"/>
          <p:cNvGraphicFramePr>
            <a:graphicFrameLocks noChangeAspect="1"/>
          </p:cNvGraphicFramePr>
          <p:nvPr/>
        </p:nvGraphicFramePr>
        <p:xfrm>
          <a:off x="2781213" y="15979812"/>
          <a:ext cx="3441700" cy="419100"/>
        </p:xfrm>
        <a:graphic>
          <a:graphicData uri="http://schemas.openxmlformats.org/presentationml/2006/ole">
            <p:oleObj spid="_x0000_s2057" name="Формула" r:id="rId4" imgW="3441600" imgH="419040" progId="Equation.3">
              <p:embed/>
            </p:oleObj>
          </a:graphicData>
        </a:graphic>
      </p:graphicFrame>
      <p:sp>
        <p:nvSpPr>
          <p:cNvPr id="64" name="TextBox 63"/>
          <p:cNvSpPr txBox="1"/>
          <p:nvPr/>
        </p:nvSpPr>
        <p:spPr>
          <a:xfrm>
            <a:off x="638073" y="17122820"/>
            <a:ext cx="7858180" cy="1200329"/>
          </a:xfrm>
          <a:prstGeom prst="rect">
            <a:avLst/>
          </a:prstGeom>
          <a:solidFill>
            <a:schemeClr val="bg1"/>
          </a:solidFill>
          <a:ln>
            <a:noFill/>
          </a:ln>
        </p:spPr>
        <p:txBody>
          <a:bodyPr wrap="square" rtlCol="0">
            <a:spAutoFit/>
          </a:bodyPr>
          <a:lstStyle/>
          <a:p>
            <a:pPr algn="just"/>
            <a:r>
              <a:rPr lang="ru-RU" sz="2400" dirty="0" err="1" smtClean="0">
                <a:latin typeface="Times New Roman" pitchFamily="18" charset="0"/>
                <a:cs typeface="Times New Roman" pitchFamily="18" charset="0"/>
              </a:rPr>
              <a:t>In</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addition</a:t>
            </a:r>
            <a:r>
              <a:rPr lang="ru-RU"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W</a:t>
            </a:r>
            <a:r>
              <a:rPr lang="ru-RU" sz="2400" dirty="0" err="1" smtClean="0">
                <a:latin typeface="Times New Roman" pitchFamily="18" charset="0"/>
                <a:cs typeface="Times New Roman" pitchFamily="18" charset="0"/>
              </a:rPr>
              <a:t>ind</a:t>
            </a:r>
            <a:r>
              <a:rPr lang="ru-RU" sz="2400" dirty="0" smtClean="0">
                <a:latin typeface="Times New Roman" pitchFamily="18" charset="0"/>
                <a:cs typeface="Times New Roman" pitchFamily="18" charset="0"/>
              </a:rPr>
              <a:t> C</a:t>
            </a:r>
            <a:r>
              <a:rPr lang="en-US" sz="2400" dirty="0" smtClean="0">
                <a:latin typeface="Times New Roman" pitchFamily="18" charset="0"/>
                <a:cs typeface="Times New Roman" pitchFamily="18" charset="0"/>
              </a:rPr>
              <a:t>h</a:t>
            </a:r>
            <a:r>
              <a:rPr lang="ru-RU" sz="2400" dirty="0" err="1" smtClean="0">
                <a:latin typeface="Times New Roman" pitchFamily="18" charset="0"/>
                <a:cs typeface="Times New Roman" pitchFamily="18" charset="0"/>
              </a:rPr>
              <a:t>ill</a:t>
            </a:r>
            <a:r>
              <a:rPr lang="ru-RU" sz="2400" dirty="0" smtClean="0">
                <a:latin typeface="Times New Roman" pitchFamily="18" charset="0"/>
                <a:cs typeface="Times New Roman" pitchFamily="18" charset="0"/>
              </a:rPr>
              <a:t> T</a:t>
            </a:r>
            <a:r>
              <a:rPr lang="en-US" sz="2400" dirty="0" err="1" smtClean="0">
                <a:latin typeface="Times New Roman" pitchFamily="18" charset="0"/>
                <a:cs typeface="Times New Roman" pitchFamily="18" charset="0"/>
              </a:rPr>
              <a:t>emperature</a:t>
            </a:r>
            <a:r>
              <a:rPr lang="en-US"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Index</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of</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Sipple</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and</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Passel</a:t>
            </a:r>
            <a:r>
              <a:rPr lang="ru-RU" sz="2400" dirty="0" smtClean="0">
                <a:latin typeface="Times New Roman" pitchFamily="18" charset="0"/>
                <a:cs typeface="Times New Roman" pitchFamily="18" charset="0"/>
              </a:rPr>
              <a:t> (</a:t>
            </a:r>
            <a:r>
              <a:rPr lang="ru-RU" sz="2400" i="1" dirty="0" smtClean="0">
                <a:latin typeface="Times New Roman" pitchFamily="18" charset="0"/>
                <a:cs typeface="Times New Roman" pitchFamily="18" charset="0"/>
              </a:rPr>
              <a:t>WCT</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was</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used</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which</a:t>
            </a:r>
            <a:r>
              <a:rPr lang="ru-RU"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calculated using the following</a:t>
            </a:r>
            <a:endParaRPr lang="ru-RU" sz="2400" dirty="0" smtClean="0">
              <a:latin typeface="Times New Roman" pitchFamily="18" charset="0"/>
              <a:cs typeface="Times New Roman" pitchFamily="18" charset="0"/>
            </a:endParaRPr>
          </a:p>
          <a:p>
            <a:pPr algn="just"/>
            <a:r>
              <a:rPr lang="ru-RU" sz="2400" dirty="0" smtClean="0">
                <a:solidFill>
                  <a:srgbClr val="FF0000"/>
                </a:solidFill>
                <a:latin typeface="Times New Roman" pitchFamily="18" charset="0"/>
                <a:cs typeface="Times New Roman" pitchFamily="18" charset="0"/>
              </a:rPr>
              <a:t> </a:t>
            </a:r>
            <a:r>
              <a:rPr lang="ru-RU" sz="2400" dirty="0" err="1" smtClean="0">
                <a:latin typeface="Times New Roman" pitchFamily="18" charset="0"/>
                <a:cs typeface="Times New Roman" pitchFamily="18" charset="0"/>
              </a:rPr>
              <a:t>formula</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of</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the</a:t>
            </a:r>
            <a:r>
              <a:rPr lang="ru-RU"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U.S. National Weather Service</a:t>
            </a:r>
            <a:endParaRPr lang="en-US" sz="2400" dirty="0">
              <a:solidFill>
                <a:srgbClr val="C00000"/>
              </a:solidFill>
              <a:latin typeface="Times New Roman" pitchFamily="18" charset="0"/>
              <a:ea typeface="Bangla MN" charset="0"/>
              <a:cs typeface="Times New Roman" pitchFamily="18" charset="0"/>
            </a:endParaRPr>
          </a:p>
        </p:txBody>
      </p:sp>
      <p:graphicFrame>
        <p:nvGraphicFramePr>
          <p:cNvPr id="2059" name="Object 11"/>
          <p:cNvGraphicFramePr>
            <a:graphicFrameLocks noChangeAspect="1"/>
          </p:cNvGraphicFramePr>
          <p:nvPr/>
        </p:nvGraphicFramePr>
        <p:xfrm>
          <a:off x="1209577" y="18694456"/>
          <a:ext cx="6832600" cy="393700"/>
        </p:xfrm>
        <a:graphic>
          <a:graphicData uri="http://schemas.openxmlformats.org/presentationml/2006/ole">
            <p:oleObj spid="_x0000_s2059" name="Формула" r:id="rId5" imgW="6832440" imgH="393480" progId="Equation.3">
              <p:embed/>
            </p:oleObj>
          </a:graphicData>
        </a:graphic>
      </p:graphicFrame>
      <p:sp>
        <p:nvSpPr>
          <p:cNvPr id="65" name="TextBox 64"/>
          <p:cNvSpPr txBox="1"/>
          <p:nvPr/>
        </p:nvSpPr>
        <p:spPr>
          <a:xfrm>
            <a:off x="638073" y="19408836"/>
            <a:ext cx="7858180" cy="1200329"/>
          </a:xfrm>
          <a:prstGeom prst="rect">
            <a:avLst/>
          </a:prstGeom>
          <a:solidFill>
            <a:schemeClr val="bg1"/>
          </a:solidFill>
          <a:ln>
            <a:noFill/>
          </a:ln>
        </p:spPr>
        <p:txBody>
          <a:bodyPr wrap="square" rtlCol="0">
            <a:spAutoFit/>
          </a:bodyPr>
          <a:lstStyle/>
          <a:p>
            <a:pPr algn="just"/>
            <a:r>
              <a:rPr lang="ru-RU" sz="2400" dirty="0" err="1" smtClean="0">
                <a:latin typeface="Times New Roman" pitchFamily="18" charset="0"/>
                <a:cs typeface="Times New Roman" pitchFamily="18" charset="0"/>
              </a:rPr>
              <a:t>With</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the</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help</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of</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this</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index</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you</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can</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adequately</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assess</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the</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risk</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of</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hypothermia</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and</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frostbite</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give</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recommendations</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on</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how</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to</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dress</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and</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how</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to</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behave</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under</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certain</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conditions</a:t>
            </a:r>
            <a:r>
              <a:rPr lang="ru-RU" sz="2200" dirty="0" smtClean="0">
                <a:latin typeface="Times New Roman" pitchFamily="18" charset="0"/>
                <a:cs typeface="Times New Roman" pitchFamily="18" charset="0"/>
              </a:rPr>
              <a:t>. </a:t>
            </a:r>
            <a:endParaRPr lang="en-US" sz="2200" dirty="0">
              <a:solidFill>
                <a:srgbClr val="C00000"/>
              </a:solidFill>
              <a:latin typeface="Times New Roman" pitchFamily="18" charset="0"/>
              <a:ea typeface="Bangla MN" charset="0"/>
              <a:cs typeface="Times New Roman" pitchFamily="18" charset="0"/>
            </a:endParaRPr>
          </a:p>
        </p:txBody>
      </p:sp>
      <p:sp>
        <p:nvSpPr>
          <p:cNvPr id="67" name="TextBox 66"/>
          <p:cNvSpPr txBox="1"/>
          <p:nvPr/>
        </p:nvSpPr>
        <p:spPr>
          <a:xfrm>
            <a:off x="852387" y="3692476"/>
            <a:ext cx="7715304" cy="2308324"/>
          </a:xfrm>
          <a:prstGeom prst="rect">
            <a:avLst/>
          </a:prstGeom>
          <a:solidFill>
            <a:schemeClr val="bg1"/>
          </a:solidFill>
        </p:spPr>
        <p:txBody>
          <a:bodyPr wrap="square" rtlCol="0">
            <a:spAutoFit/>
          </a:bodyPr>
          <a:lstStyle/>
          <a:p>
            <a:pPr algn="just"/>
            <a:r>
              <a:rPr lang="en-US" sz="2400" dirty="0" smtClean="0">
                <a:latin typeface="Times New Roman" pitchFamily="18" charset="0"/>
                <a:cs typeface="Times New Roman" pitchFamily="18" charset="0"/>
              </a:rPr>
              <a:t>Despite </a:t>
            </a:r>
            <a:r>
              <a:rPr lang="uk-UA" sz="2400" dirty="0" err="1" smtClean="0">
                <a:latin typeface="Times New Roman" pitchFamily="18" charset="0"/>
                <a:cs typeface="Times New Roman" pitchFamily="18" charset="0"/>
              </a:rPr>
              <a:t>the</a:t>
            </a:r>
            <a:r>
              <a:rPr lang="uk-UA" sz="2400" dirty="0" smtClean="0">
                <a:latin typeface="Times New Roman" pitchFamily="18" charset="0"/>
                <a:cs typeface="Times New Roman" pitchFamily="18" charset="0"/>
              </a:rPr>
              <a:t> </a:t>
            </a:r>
            <a:r>
              <a:rPr lang="uk-UA" sz="2400" dirty="0" err="1" smtClean="0">
                <a:latin typeface="Times New Roman" pitchFamily="18" charset="0"/>
                <a:cs typeface="Times New Roman" pitchFamily="18" charset="0"/>
              </a:rPr>
              <a:t>forecast</a:t>
            </a:r>
            <a:r>
              <a:rPr lang="en-US" sz="2400" dirty="0" err="1" smtClean="0">
                <a:latin typeface="Times New Roman" pitchFamily="18" charset="0"/>
                <a:cs typeface="Times New Roman" pitchFamily="18" charset="0"/>
              </a:rPr>
              <a:t>ed</a:t>
            </a:r>
            <a:r>
              <a:rPr lang="uk-UA" sz="2400" dirty="0" smtClean="0">
                <a:latin typeface="Times New Roman" pitchFamily="18" charset="0"/>
                <a:cs typeface="Times New Roman" pitchFamily="18" charset="0"/>
              </a:rPr>
              <a:t> </a:t>
            </a:r>
            <a:r>
              <a:rPr lang="uk-UA" sz="2400" dirty="0" err="1" smtClean="0">
                <a:latin typeface="Times New Roman" pitchFamily="18" charset="0"/>
                <a:cs typeface="Times New Roman" pitchFamily="18" charset="0"/>
              </a:rPr>
              <a:t>decline</a:t>
            </a:r>
            <a:r>
              <a:rPr lang="uk-UA" sz="2400" dirty="0" smtClean="0">
                <a:latin typeface="Times New Roman" pitchFamily="18" charset="0"/>
                <a:cs typeface="Times New Roman" pitchFamily="18" charset="0"/>
              </a:rPr>
              <a:t> </a:t>
            </a:r>
            <a:r>
              <a:rPr lang="uk-UA" sz="2400" dirty="0" err="1" smtClean="0">
                <a:latin typeface="Times New Roman" pitchFamily="18" charset="0"/>
                <a:cs typeface="Times New Roman" pitchFamily="18" charset="0"/>
              </a:rPr>
              <a:t>of</a:t>
            </a:r>
            <a:r>
              <a:rPr lang="uk-UA" sz="2400" dirty="0" smtClean="0">
                <a:latin typeface="Times New Roman" pitchFamily="18" charset="0"/>
                <a:cs typeface="Times New Roman" pitchFamily="18" charset="0"/>
              </a:rPr>
              <a:t> </a:t>
            </a:r>
            <a:r>
              <a:rPr lang="uk-UA" sz="2400" dirty="0" err="1" smtClean="0">
                <a:latin typeface="Times New Roman" pitchFamily="18" charset="0"/>
                <a:cs typeface="Times New Roman" pitchFamily="18" charset="0"/>
              </a:rPr>
              <a:t>express</a:t>
            </a:r>
            <a:r>
              <a:rPr lang="en-US" sz="2400" dirty="0" smtClean="0">
                <a:latin typeface="Times New Roman" pitchFamily="18" charset="0"/>
                <a:cs typeface="Times New Roman" pitchFamily="18" charset="0"/>
              </a:rPr>
              <a:t>ion</a:t>
            </a:r>
            <a:r>
              <a:rPr lang="uk-UA" sz="2400" dirty="0" smtClean="0">
                <a:latin typeface="Times New Roman" pitchFamily="18" charset="0"/>
                <a:cs typeface="Times New Roman" pitchFamily="18" charset="0"/>
              </a:rPr>
              <a:t> </a:t>
            </a:r>
            <a:r>
              <a:rPr lang="uk-UA" sz="2400" dirty="0" err="1" smtClean="0">
                <a:latin typeface="Times New Roman" pitchFamily="18" charset="0"/>
                <a:cs typeface="Times New Roman" pitchFamily="18" charset="0"/>
              </a:rPr>
              <a:t>of</a:t>
            </a:r>
            <a:r>
              <a:rPr lang="uk-UA" sz="2400" dirty="0" smtClean="0">
                <a:latin typeface="Times New Roman" pitchFamily="18" charset="0"/>
                <a:cs typeface="Times New Roman" pitchFamily="18" charset="0"/>
              </a:rPr>
              <a:t> </a:t>
            </a:r>
            <a:r>
              <a:rPr lang="uk-UA" sz="2400" dirty="0" err="1" smtClean="0">
                <a:latin typeface="Times New Roman" pitchFamily="18" charset="0"/>
                <a:cs typeface="Times New Roman" pitchFamily="18" charset="0"/>
              </a:rPr>
              <a:t>extreme</a:t>
            </a:r>
            <a:r>
              <a:rPr lang="uk-UA" sz="2400" dirty="0" smtClean="0">
                <a:latin typeface="Times New Roman" pitchFamily="18" charset="0"/>
                <a:cs typeface="Times New Roman" pitchFamily="18" charset="0"/>
              </a:rPr>
              <a:t> </a:t>
            </a:r>
            <a:r>
              <a:rPr lang="uk-UA" sz="2400" dirty="0" err="1" smtClean="0">
                <a:latin typeface="Times New Roman" pitchFamily="18" charset="0"/>
                <a:cs typeface="Times New Roman" pitchFamily="18" charset="0"/>
              </a:rPr>
              <a:t>colds</a:t>
            </a:r>
            <a:r>
              <a:rPr lang="uk-UA" sz="2400" dirty="0" smtClean="0">
                <a:latin typeface="Times New Roman" pitchFamily="18" charset="0"/>
                <a:cs typeface="Times New Roman" pitchFamily="18" charset="0"/>
              </a:rPr>
              <a:t>, </a:t>
            </a:r>
            <a:r>
              <a:rPr lang="uk-UA" sz="2400" dirty="0" err="1" smtClean="0">
                <a:latin typeface="Times New Roman" pitchFamily="18" charset="0"/>
                <a:cs typeface="Times New Roman" pitchFamily="18" charset="0"/>
              </a:rPr>
              <a:t>as</a:t>
            </a:r>
            <a:r>
              <a:rPr lang="uk-UA" sz="2400" dirty="0" smtClean="0">
                <a:latin typeface="Times New Roman" pitchFamily="18" charset="0"/>
                <a:cs typeface="Times New Roman" pitchFamily="18" charset="0"/>
              </a:rPr>
              <a:t> a </a:t>
            </a:r>
            <a:r>
              <a:rPr lang="uk-UA" sz="2400" dirty="0" err="1" smtClean="0">
                <a:latin typeface="Times New Roman" pitchFamily="18" charset="0"/>
                <a:cs typeface="Times New Roman" pitchFamily="18" charset="0"/>
              </a:rPr>
              <a:t>result</a:t>
            </a:r>
            <a:r>
              <a:rPr lang="uk-UA" sz="2400" dirty="0" smtClean="0">
                <a:latin typeface="Times New Roman" pitchFamily="18" charset="0"/>
                <a:cs typeface="Times New Roman" pitchFamily="18" charset="0"/>
              </a:rPr>
              <a:t> </a:t>
            </a:r>
            <a:r>
              <a:rPr lang="uk-UA" sz="2400" dirty="0" err="1" smtClean="0">
                <a:latin typeface="Times New Roman" pitchFamily="18" charset="0"/>
                <a:cs typeface="Times New Roman" pitchFamily="18" charset="0"/>
              </a:rPr>
              <a:t>of</a:t>
            </a:r>
            <a:r>
              <a:rPr lang="uk-UA" sz="2400" dirty="0" smtClean="0">
                <a:latin typeface="Times New Roman" pitchFamily="18" charset="0"/>
                <a:cs typeface="Times New Roman" pitchFamily="18" charset="0"/>
              </a:rPr>
              <a:t> </a:t>
            </a:r>
            <a:r>
              <a:rPr lang="uk-UA" sz="2400" dirty="0" err="1" smtClean="0">
                <a:latin typeface="Times New Roman" pitchFamily="18" charset="0"/>
                <a:cs typeface="Times New Roman" pitchFamily="18" charset="0"/>
              </a:rPr>
              <a:t>the</a:t>
            </a:r>
            <a:r>
              <a:rPr lang="uk-UA" sz="2400" dirty="0" smtClean="0">
                <a:latin typeface="Times New Roman" pitchFamily="18" charset="0"/>
                <a:cs typeface="Times New Roman" pitchFamily="18" charset="0"/>
              </a:rPr>
              <a:t> </a:t>
            </a:r>
            <a:r>
              <a:rPr lang="uk-UA" sz="2400" dirty="0" err="1" smtClean="0">
                <a:latin typeface="Times New Roman" pitchFamily="18" charset="0"/>
                <a:cs typeface="Times New Roman" pitchFamily="18" charset="0"/>
              </a:rPr>
              <a:t>global</a:t>
            </a:r>
            <a:r>
              <a:rPr lang="uk-UA" sz="2400" dirty="0" smtClean="0">
                <a:latin typeface="Times New Roman" pitchFamily="18" charset="0"/>
                <a:cs typeface="Times New Roman" pitchFamily="18" charset="0"/>
              </a:rPr>
              <a:t> </a:t>
            </a:r>
            <a:r>
              <a:rPr lang="uk-UA" sz="2400" dirty="0" err="1" smtClean="0">
                <a:latin typeface="Times New Roman" pitchFamily="18" charset="0"/>
                <a:cs typeface="Times New Roman" pitchFamily="18" charset="0"/>
              </a:rPr>
              <a:t>warming</a:t>
            </a:r>
            <a:r>
              <a:rPr lang="uk-UA" sz="2400" dirty="0" smtClean="0">
                <a:latin typeface="Times New Roman" pitchFamily="18" charset="0"/>
                <a:cs typeface="Times New Roman" pitchFamily="18" charset="0"/>
              </a:rPr>
              <a:t>, </a:t>
            </a:r>
            <a:r>
              <a:rPr lang="uk-UA" sz="2400" dirty="0" err="1" smtClean="0">
                <a:latin typeface="Times New Roman" pitchFamily="18" charset="0"/>
                <a:cs typeface="Times New Roman" pitchFamily="18" charset="0"/>
              </a:rPr>
              <a:t>they</a:t>
            </a:r>
            <a:r>
              <a:rPr lang="uk-UA" sz="2400" dirty="0" smtClean="0">
                <a:latin typeface="Times New Roman" pitchFamily="18" charset="0"/>
                <a:cs typeface="Times New Roman" pitchFamily="18" charset="0"/>
              </a:rPr>
              <a:t> </a:t>
            </a:r>
            <a:r>
              <a:rPr lang="uk-UA" sz="2400" dirty="0" err="1" smtClean="0">
                <a:latin typeface="Times New Roman" pitchFamily="18" charset="0"/>
                <a:cs typeface="Times New Roman" pitchFamily="18" charset="0"/>
              </a:rPr>
              <a:t>will</a:t>
            </a:r>
            <a:r>
              <a:rPr lang="uk-UA" sz="2400" dirty="0" smtClean="0">
                <a:latin typeface="Times New Roman" pitchFamily="18" charset="0"/>
                <a:cs typeface="Times New Roman" pitchFamily="18" charset="0"/>
              </a:rPr>
              <a:t> </a:t>
            </a:r>
            <a:r>
              <a:rPr lang="uk-UA" sz="2400" dirty="0" err="1" smtClean="0">
                <a:latin typeface="Times New Roman" pitchFamily="18" charset="0"/>
                <a:cs typeface="Times New Roman" pitchFamily="18" charset="0"/>
              </a:rPr>
              <a:t>continue</a:t>
            </a:r>
            <a:r>
              <a:rPr lang="uk-UA" sz="2400" dirty="0" smtClean="0">
                <a:latin typeface="Times New Roman" pitchFamily="18" charset="0"/>
                <a:cs typeface="Times New Roman" pitchFamily="18" charset="0"/>
              </a:rPr>
              <a:t> </a:t>
            </a:r>
            <a:r>
              <a:rPr lang="uk-UA" sz="2400" dirty="0" err="1" smtClean="0">
                <a:latin typeface="Times New Roman" pitchFamily="18" charset="0"/>
                <a:cs typeface="Times New Roman" pitchFamily="18" charset="0"/>
              </a:rPr>
              <a:t>to</a:t>
            </a:r>
            <a:r>
              <a:rPr lang="uk-UA" sz="2400" dirty="0" smtClean="0">
                <a:latin typeface="Times New Roman" pitchFamily="18" charset="0"/>
                <a:cs typeface="Times New Roman" pitchFamily="18" charset="0"/>
              </a:rPr>
              <a:t> </a:t>
            </a:r>
            <a:r>
              <a:rPr lang="uk-UA" sz="2400" dirty="0" err="1" smtClean="0">
                <a:latin typeface="Times New Roman" pitchFamily="18" charset="0"/>
                <a:cs typeface="Times New Roman" pitchFamily="18" charset="0"/>
              </a:rPr>
              <a:t>influence</a:t>
            </a:r>
            <a:r>
              <a:rPr lang="uk-UA" sz="2400" dirty="0" smtClean="0">
                <a:latin typeface="Times New Roman" pitchFamily="18" charset="0"/>
                <a:cs typeface="Times New Roman" pitchFamily="18" charset="0"/>
              </a:rPr>
              <a:t> </a:t>
            </a:r>
            <a:r>
              <a:rPr lang="uk-UA" sz="2400" dirty="0" err="1" smtClean="0">
                <a:latin typeface="Times New Roman" pitchFamily="18" charset="0"/>
                <a:cs typeface="Times New Roman" pitchFamily="18" charset="0"/>
              </a:rPr>
              <a:t>on</a:t>
            </a:r>
            <a:r>
              <a:rPr lang="uk-UA" sz="2400" dirty="0" smtClean="0">
                <a:latin typeface="Times New Roman" pitchFamily="18" charset="0"/>
                <a:cs typeface="Times New Roman" pitchFamily="18" charset="0"/>
              </a:rPr>
              <a:t>  </a:t>
            </a:r>
            <a:r>
              <a:rPr lang="uk-UA" sz="2400" dirty="0" err="1" smtClean="0">
                <a:latin typeface="Times New Roman" pitchFamily="18" charset="0"/>
                <a:cs typeface="Times New Roman" pitchFamily="18" charset="0"/>
              </a:rPr>
              <a:t>considerable</a:t>
            </a:r>
            <a:r>
              <a:rPr lang="uk-UA" sz="2400" dirty="0" smtClean="0">
                <a:latin typeface="Times New Roman" pitchFamily="18" charset="0"/>
                <a:cs typeface="Times New Roman" pitchFamily="18" charset="0"/>
              </a:rPr>
              <a:t> </a:t>
            </a:r>
            <a:r>
              <a:rPr lang="uk-UA" sz="2400" dirty="0" err="1" smtClean="0">
                <a:latin typeface="Times New Roman" pitchFamily="18" charset="0"/>
                <a:cs typeface="Times New Roman" pitchFamily="18" charset="0"/>
              </a:rPr>
              <a:t>part</a:t>
            </a:r>
            <a:r>
              <a:rPr lang="uk-UA" sz="2400" dirty="0" smtClean="0">
                <a:latin typeface="Times New Roman" pitchFamily="18" charset="0"/>
                <a:cs typeface="Times New Roman" pitchFamily="18" charset="0"/>
              </a:rPr>
              <a:t> </a:t>
            </a:r>
            <a:r>
              <a:rPr lang="uk-UA" sz="2400" dirty="0" err="1" smtClean="0">
                <a:latin typeface="Times New Roman" pitchFamily="18" charset="0"/>
                <a:cs typeface="Times New Roman" pitchFamily="18" charset="0"/>
              </a:rPr>
              <a:t>of</a:t>
            </a:r>
            <a:r>
              <a:rPr lang="uk-UA" sz="2400" dirty="0" smtClean="0">
                <a:latin typeface="Times New Roman" pitchFamily="18" charset="0"/>
                <a:cs typeface="Times New Roman" pitchFamily="18" charset="0"/>
              </a:rPr>
              <a:t> </a:t>
            </a:r>
            <a:r>
              <a:rPr lang="uk-UA" sz="2400" dirty="0" err="1" smtClean="0">
                <a:latin typeface="Times New Roman" pitchFamily="18" charset="0"/>
                <a:cs typeface="Times New Roman" pitchFamily="18" charset="0"/>
              </a:rPr>
              <a:t>the</a:t>
            </a:r>
            <a:r>
              <a:rPr lang="uk-UA" sz="2400" dirty="0" smtClean="0">
                <a:latin typeface="Times New Roman" pitchFamily="18" charset="0"/>
                <a:cs typeface="Times New Roman" pitchFamily="18" charset="0"/>
              </a:rPr>
              <a:t> </a:t>
            </a:r>
            <a:r>
              <a:rPr lang="uk-UA" sz="2400" dirty="0" err="1" smtClean="0">
                <a:latin typeface="Times New Roman" pitchFamily="18" charset="0"/>
                <a:cs typeface="Times New Roman" pitchFamily="18" charset="0"/>
              </a:rPr>
              <a:t>European</a:t>
            </a:r>
            <a:r>
              <a:rPr lang="uk-UA" sz="2400" dirty="0" smtClean="0">
                <a:latin typeface="Times New Roman" pitchFamily="18" charset="0"/>
                <a:cs typeface="Times New Roman" pitchFamily="18" charset="0"/>
              </a:rPr>
              <a:t> </a:t>
            </a:r>
            <a:r>
              <a:rPr lang="uk-UA" sz="2400" dirty="0" err="1" smtClean="0">
                <a:latin typeface="Times New Roman" pitchFamily="18" charset="0"/>
                <a:cs typeface="Times New Roman" pitchFamily="18" charset="0"/>
              </a:rPr>
              <a:t>region</a:t>
            </a:r>
            <a:r>
              <a:rPr lang="uk-UA" sz="2400" dirty="0" smtClean="0">
                <a:latin typeface="Times New Roman" pitchFamily="18" charset="0"/>
                <a:cs typeface="Times New Roman" pitchFamily="18" charset="0"/>
              </a:rPr>
              <a:t>, </a:t>
            </a:r>
            <a:r>
              <a:rPr lang="uk-UA" sz="2400" dirty="0" err="1" smtClean="0">
                <a:latin typeface="Times New Roman" pitchFamily="18" charset="0"/>
                <a:cs typeface="Times New Roman" pitchFamily="18" charset="0"/>
              </a:rPr>
              <a:t>especially</a:t>
            </a:r>
            <a:r>
              <a:rPr lang="uk-UA" sz="2400" dirty="0" smtClean="0">
                <a:latin typeface="Times New Roman" pitchFamily="18" charset="0"/>
                <a:cs typeface="Times New Roman" pitchFamily="18" charset="0"/>
              </a:rPr>
              <a:t> </a:t>
            </a:r>
            <a:r>
              <a:rPr lang="uk-UA" sz="2400" dirty="0" err="1" smtClean="0">
                <a:latin typeface="Times New Roman" pitchFamily="18" charset="0"/>
                <a:cs typeface="Times New Roman" pitchFamily="18" charset="0"/>
              </a:rPr>
              <a:t>in</a:t>
            </a:r>
            <a:r>
              <a:rPr lang="uk-UA" sz="2400" dirty="0" smtClean="0">
                <a:latin typeface="Times New Roman" pitchFamily="18" charset="0"/>
                <a:cs typeface="Times New Roman" pitchFamily="18" charset="0"/>
              </a:rPr>
              <a:t> </a:t>
            </a:r>
            <a:r>
              <a:rPr lang="uk-UA" sz="2400" dirty="0" err="1" smtClean="0">
                <a:latin typeface="Times New Roman" pitchFamily="18" charset="0"/>
                <a:cs typeface="Times New Roman" pitchFamily="18" charset="0"/>
              </a:rPr>
              <a:t>north</a:t>
            </a:r>
            <a:r>
              <a:rPr lang="uk-UA" sz="2400" dirty="0" smtClean="0">
                <a:latin typeface="Times New Roman" pitchFamily="18" charset="0"/>
                <a:cs typeface="Times New Roman" pitchFamily="18" charset="0"/>
              </a:rPr>
              <a:t> </a:t>
            </a:r>
            <a:r>
              <a:rPr lang="uk-UA" sz="2400" dirty="0" err="1" smtClean="0">
                <a:latin typeface="Times New Roman" pitchFamily="18" charset="0"/>
                <a:cs typeface="Times New Roman" pitchFamily="18" charset="0"/>
              </a:rPr>
              <a:t>breadths</a:t>
            </a:r>
            <a:r>
              <a:rPr lang="uk-UA" sz="2400" dirty="0" smtClean="0">
                <a:latin typeface="Times New Roman" pitchFamily="18" charset="0"/>
                <a:cs typeface="Times New Roman" pitchFamily="18" charset="0"/>
              </a:rPr>
              <a:t>. A </a:t>
            </a:r>
            <a:r>
              <a:rPr lang="uk-UA" sz="2400" dirty="0" err="1" smtClean="0">
                <a:latin typeface="Times New Roman" pitchFamily="18" charset="0"/>
                <a:cs typeface="Times New Roman" pitchFamily="18" charset="0"/>
              </a:rPr>
              <a:t>surplus</a:t>
            </a:r>
            <a:r>
              <a:rPr lang="uk-UA" sz="2400" dirty="0" smtClean="0">
                <a:latin typeface="Times New Roman" pitchFamily="18" charset="0"/>
                <a:cs typeface="Times New Roman" pitchFamily="18" charset="0"/>
              </a:rPr>
              <a:t> </a:t>
            </a:r>
            <a:r>
              <a:rPr lang="uk-UA" sz="2400" dirty="0" err="1" smtClean="0">
                <a:latin typeface="Times New Roman" pitchFamily="18" charset="0"/>
                <a:cs typeface="Times New Roman" pitchFamily="18" charset="0"/>
              </a:rPr>
              <a:t>death</a:t>
            </a:r>
            <a:r>
              <a:rPr lang="uk-UA" sz="2400" dirty="0" smtClean="0">
                <a:latin typeface="Times New Roman" pitchFamily="18" charset="0"/>
                <a:cs typeface="Times New Roman" pitchFamily="18" charset="0"/>
              </a:rPr>
              <a:t> </a:t>
            </a:r>
            <a:r>
              <a:rPr lang="uk-UA" sz="2400" dirty="0" err="1" smtClean="0">
                <a:latin typeface="Times New Roman" pitchFamily="18" charset="0"/>
                <a:cs typeface="Times New Roman" pitchFamily="18" charset="0"/>
              </a:rPr>
              <a:t>rate</a:t>
            </a:r>
            <a:r>
              <a:rPr lang="uk-UA" sz="2400" dirty="0" smtClean="0">
                <a:latin typeface="Times New Roman" pitchFamily="18" charset="0"/>
                <a:cs typeface="Times New Roman" pitchFamily="18" charset="0"/>
              </a:rPr>
              <a:t> i</a:t>
            </a:r>
            <a:r>
              <a:rPr lang="en-US" sz="2400" dirty="0" smtClean="0">
                <a:latin typeface="Times New Roman" pitchFamily="18" charset="0"/>
                <a:cs typeface="Times New Roman" pitchFamily="18" charset="0"/>
              </a:rPr>
              <a:t>s denoted in majority of </a:t>
            </a:r>
            <a:r>
              <a:rPr lang="uk-UA" sz="2400" dirty="0" err="1" smtClean="0">
                <a:latin typeface="Times New Roman" pitchFamily="18" charset="0"/>
                <a:cs typeface="Times New Roman" pitchFamily="18" charset="0"/>
              </a:rPr>
              <a:t>European</a:t>
            </a:r>
            <a:r>
              <a:rPr lang="uk-UA" sz="2400" dirty="0" smtClean="0">
                <a:latin typeface="Times New Roman" pitchFamily="18" charset="0"/>
                <a:cs typeface="Times New Roman" pitchFamily="18" charset="0"/>
              </a:rPr>
              <a:t> </a:t>
            </a:r>
            <a:r>
              <a:rPr lang="uk-UA" sz="2400" dirty="0" err="1" smtClean="0">
                <a:latin typeface="Times New Roman" pitchFamily="18" charset="0"/>
                <a:cs typeface="Times New Roman" pitchFamily="18" charset="0"/>
              </a:rPr>
              <a:t>countries</a:t>
            </a:r>
            <a:r>
              <a:rPr lang="uk-UA"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during </a:t>
            </a:r>
            <a:r>
              <a:rPr lang="uk-UA" sz="2400" dirty="0" err="1" smtClean="0">
                <a:latin typeface="Times New Roman" pitchFamily="18" charset="0"/>
                <a:cs typeface="Times New Roman" pitchFamily="18" charset="0"/>
              </a:rPr>
              <a:t>winter</a:t>
            </a:r>
            <a:r>
              <a:rPr lang="uk-UA" sz="2400" dirty="0" smtClean="0">
                <a:latin typeface="Times New Roman" pitchFamily="18" charset="0"/>
                <a:cs typeface="Times New Roman" pitchFamily="18" charset="0"/>
              </a:rPr>
              <a:t> </a:t>
            </a:r>
            <a:r>
              <a:rPr lang="uk-UA" sz="2400" dirty="0" err="1" smtClean="0">
                <a:latin typeface="Times New Roman" pitchFamily="18" charset="0"/>
                <a:cs typeface="Times New Roman" pitchFamily="18" charset="0"/>
              </a:rPr>
              <a:t>period</a:t>
            </a:r>
            <a:r>
              <a:rPr lang="en-US" sz="2400" dirty="0" smtClean="0">
                <a:latin typeface="Times New Roman" pitchFamily="18" charset="0"/>
                <a:cs typeface="Times New Roman" pitchFamily="18" charset="0"/>
              </a:rPr>
              <a:t> with the range </a:t>
            </a:r>
            <a:r>
              <a:rPr lang="uk-UA" sz="2400" dirty="0" err="1" smtClean="0">
                <a:latin typeface="Times New Roman" pitchFamily="18" charset="0"/>
                <a:cs typeface="Times New Roman" pitchFamily="18" charset="0"/>
              </a:rPr>
              <a:t>from</a:t>
            </a:r>
            <a:r>
              <a:rPr lang="uk-UA" sz="2400" dirty="0" smtClean="0">
                <a:latin typeface="Times New Roman" pitchFamily="18" charset="0"/>
                <a:cs typeface="Times New Roman" pitchFamily="18" charset="0"/>
              </a:rPr>
              <a:t> 5 </a:t>
            </a:r>
            <a:r>
              <a:rPr lang="uk-UA" sz="2400" dirty="0" err="1" smtClean="0">
                <a:latin typeface="Times New Roman" pitchFamily="18" charset="0"/>
                <a:cs typeface="Times New Roman" pitchFamily="18" charset="0"/>
              </a:rPr>
              <a:t>to</a:t>
            </a:r>
            <a:r>
              <a:rPr lang="uk-UA" sz="2400" dirty="0" smtClean="0">
                <a:latin typeface="Times New Roman" pitchFamily="18" charset="0"/>
                <a:cs typeface="Times New Roman" pitchFamily="18" charset="0"/>
              </a:rPr>
              <a:t> 30%</a:t>
            </a:r>
            <a:r>
              <a:rPr lang="en-US" sz="2400" dirty="0" smtClean="0">
                <a:latin typeface="Times New Roman" pitchFamily="18" charset="0"/>
                <a:cs typeface="Times New Roman" pitchFamily="18" charset="0"/>
              </a:rPr>
              <a:t>. </a:t>
            </a:r>
            <a:endParaRPr lang="en-US" sz="2400" dirty="0">
              <a:solidFill>
                <a:srgbClr val="C00000"/>
              </a:solidFill>
              <a:latin typeface="Times New Roman" pitchFamily="18" charset="0"/>
              <a:ea typeface="Bangla MN" charset="0"/>
              <a:cs typeface="Times New Roman" pitchFamily="18" charset="0"/>
            </a:endParaRPr>
          </a:p>
        </p:txBody>
      </p:sp>
      <p:sp>
        <p:nvSpPr>
          <p:cNvPr id="70" name="TextBox 69"/>
          <p:cNvSpPr txBox="1"/>
          <p:nvPr/>
        </p:nvSpPr>
        <p:spPr>
          <a:xfrm>
            <a:off x="3066965" y="3192410"/>
            <a:ext cx="3656174" cy="584775"/>
          </a:xfrm>
          <a:prstGeom prst="rect">
            <a:avLst/>
          </a:prstGeom>
          <a:solidFill>
            <a:schemeClr val="bg1"/>
          </a:solidFill>
        </p:spPr>
        <p:txBody>
          <a:bodyPr wrap="square" rtlCol="0">
            <a:spAutoFit/>
          </a:bodyPr>
          <a:lstStyle/>
          <a:p>
            <a:pPr algn="ctr"/>
            <a:r>
              <a:rPr lang="ru-RU" sz="3200" b="1" dirty="0" err="1" smtClean="0">
                <a:latin typeface="Times New Roman" pitchFamily="18" charset="0"/>
                <a:cs typeface="Times New Roman" pitchFamily="18" charset="0"/>
              </a:rPr>
              <a:t>Introduction</a:t>
            </a:r>
            <a:endParaRPr lang="en-US" sz="3200" dirty="0">
              <a:solidFill>
                <a:srgbClr val="C00000"/>
              </a:solidFill>
              <a:latin typeface="Times New Roman" pitchFamily="18" charset="0"/>
              <a:ea typeface="Bangla MN" charset="0"/>
              <a:cs typeface="Times New Roman" pitchFamily="18" charset="0"/>
            </a:endParaRPr>
          </a:p>
        </p:txBody>
      </p:sp>
      <p:sp>
        <p:nvSpPr>
          <p:cNvPr id="73" name="TextBox 72"/>
          <p:cNvSpPr txBox="1"/>
          <p:nvPr/>
        </p:nvSpPr>
        <p:spPr>
          <a:xfrm>
            <a:off x="566635" y="9050327"/>
            <a:ext cx="7929618" cy="4500594"/>
          </a:xfrm>
          <a:prstGeom prst="rect">
            <a:avLst/>
          </a:prstGeom>
          <a:solidFill>
            <a:schemeClr val="bg1"/>
          </a:solidFill>
          <a:ln>
            <a:noFill/>
          </a:ln>
        </p:spPr>
        <p:txBody>
          <a:bodyPr wrap="square" rtlCol="0">
            <a:spAutoFit/>
          </a:bodyPr>
          <a:lstStyle/>
          <a:p>
            <a:pPr algn="just"/>
            <a:r>
              <a:rPr lang="en-US" sz="2400" dirty="0" smtClean="0">
                <a:latin typeface="Times New Roman" pitchFamily="18" charset="0"/>
                <a:cs typeface="Times New Roman" pitchFamily="18" charset="0"/>
              </a:rPr>
              <a:t>The database is presented by ranges of mean ten-day values of air  temperature and wind speed in winter months for three researched periods (1986-2005, 2011-2030, 2031-2050) on twenty two stations (to determine </a:t>
            </a:r>
            <a:r>
              <a:rPr lang="en-US" sz="2400" dirty="0" err="1" smtClean="0">
                <a:latin typeface="Times New Roman" pitchFamily="18" charset="0"/>
                <a:cs typeface="Times New Roman" pitchFamily="18" charset="0"/>
              </a:rPr>
              <a:t>Bodman</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index). Besides there were used the minimum for twenty-four hours values of air temperature and mean daily values of wind speed on six stations to determine the Wind Chill</a:t>
            </a:r>
            <a:r>
              <a:rPr lang="ru-RU"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Temperature Index, because exactly on these stations the most severe winters are educed on territory of the country and they are located in different regions of the country. All initial information is the result of modeling according to the </a:t>
            </a:r>
            <a:r>
              <a:rPr lang="ru-RU" sz="2400" dirty="0" smtClean="0">
                <a:latin typeface="Times New Roman" pitchFamily="18" charset="0"/>
                <a:cs typeface="Times New Roman" pitchFamily="18" charset="0"/>
              </a:rPr>
              <a:t>А</a:t>
            </a:r>
            <a:r>
              <a:rPr lang="en-US" sz="2400" dirty="0" smtClean="0">
                <a:latin typeface="Times New Roman" pitchFamily="18" charset="0"/>
                <a:cs typeface="Times New Roman" pitchFamily="18" charset="0"/>
              </a:rPr>
              <a:t>1</a:t>
            </a:r>
            <a:r>
              <a:rPr lang="ru-RU" sz="2400" dirty="0" smtClean="0">
                <a:latin typeface="Times New Roman" pitchFamily="18" charset="0"/>
                <a:cs typeface="Times New Roman" pitchFamily="18" charset="0"/>
              </a:rPr>
              <a:t>В</a:t>
            </a:r>
            <a:r>
              <a:rPr lang="en-US" sz="2400" dirty="0" smtClean="0">
                <a:latin typeface="Times New Roman" pitchFamily="18" charset="0"/>
                <a:cs typeface="Times New Roman" pitchFamily="18" charset="0"/>
              </a:rPr>
              <a:t> and </a:t>
            </a:r>
            <a:r>
              <a:rPr lang="ru-RU" sz="2400" dirty="0" smtClean="0">
                <a:latin typeface="Times New Roman" pitchFamily="18" charset="0"/>
                <a:cs typeface="Times New Roman" pitchFamily="18" charset="0"/>
              </a:rPr>
              <a:t>А</a:t>
            </a:r>
            <a:r>
              <a:rPr lang="en-US" sz="2400" dirty="0" smtClean="0">
                <a:latin typeface="Times New Roman" pitchFamily="18" charset="0"/>
                <a:cs typeface="Times New Roman" pitchFamily="18" charset="0"/>
              </a:rPr>
              <a:t>2 climate change scenarios. </a:t>
            </a:r>
            <a:endParaRPr lang="en-US" sz="2400" dirty="0">
              <a:solidFill>
                <a:srgbClr val="C00000"/>
              </a:solidFill>
              <a:latin typeface="Times New Roman" pitchFamily="18" charset="0"/>
              <a:ea typeface="Bangla MN" charset="0"/>
              <a:cs typeface="Times New Roman" pitchFamily="18" charset="0"/>
            </a:endParaRPr>
          </a:p>
        </p:txBody>
      </p:sp>
      <p:sp>
        <p:nvSpPr>
          <p:cNvPr id="75" name="TextBox 74"/>
          <p:cNvSpPr txBox="1"/>
          <p:nvPr/>
        </p:nvSpPr>
        <p:spPr>
          <a:xfrm>
            <a:off x="9496385" y="6621434"/>
            <a:ext cx="11287204" cy="1969770"/>
          </a:xfrm>
          <a:prstGeom prst="rect">
            <a:avLst/>
          </a:prstGeom>
          <a:solidFill>
            <a:schemeClr val="bg1"/>
          </a:solidFill>
          <a:ln>
            <a:noFill/>
          </a:ln>
        </p:spPr>
        <p:txBody>
          <a:bodyPr wrap="square" rtlCol="0">
            <a:spAutoFit/>
          </a:bodyPr>
          <a:lstStyle/>
          <a:p>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Row 1 – </a:t>
            </a:r>
            <a:r>
              <a:rPr lang="en-US" sz="2000" i="1" dirty="0" smtClean="0">
                <a:latin typeface="Times New Roman" pitchFamily="18" charset="0"/>
                <a:cs typeface="Times New Roman" pitchFamily="18" charset="0"/>
              </a:rPr>
              <a:t>S</a:t>
            </a:r>
            <a:r>
              <a:rPr lang="en-US" sz="2000" dirty="0" smtClean="0">
                <a:latin typeface="Times New Roman" pitchFamily="18" charset="0"/>
                <a:cs typeface="Times New Roman" pitchFamily="18" charset="0"/>
              </a:rPr>
              <a:t> for 1986-2005; Row 2 – </a:t>
            </a:r>
            <a:r>
              <a:rPr lang="en-US" sz="2000" i="1" dirty="0" smtClean="0">
                <a:latin typeface="Times New Roman" pitchFamily="18" charset="0"/>
                <a:cs typeface="Times New Roman" pitchFamily="18" charset="0"/>
              </a:rPr>
              <a:t>S</a:t>
            </a:r>
            <a:r>
              <a:rPr lang="en-US" sz="2000" dirty="0" smtClean="0">
                <a:latin typeface="Times New Roman" pitchFamily="18" charset="0"/>
                <a:cs typeface="Times New Roman" pitchFamily="18" charset="0"/>
              </a:rPr>
              <a:t> for 2011-2030; Row 3– </a:t>
            </a:r>
            <a:r>
              <a:rPr lang="en-US" sz="2000" i="1" dirty="0" smtClean="0">
                <a:latin typeface="Times New Roman" pitchFamily="18" charset="0"/>
                <a:cs typeface="Times New Roman" pitchFamily="18" charset="0"/>
              </a:rPr>
              <a:t>S</a:t>
            </a:r>
            <a:r>
              <a:rPr lang="en-US" sz="2000" dirty="0" smtClean="0">
                <a:latin typeface="Times New Roman" pitchFamily="18" charset="0"/>
                <a:cs typeface="Times New Roman" pitchFamily="18" charset="0"/>
              </a:rPr>
              <a:t> for 2031-2050</a:t>
            </a:r>
            <a:r>
              <a:rPr lang="ru-RU" sz="2000" dirty="0" smtClean="0">
                <a:latin typeface="Times New Roman" pitchFamily="18" charset="0"/>
                <a:cs typeface="Times New Roman" pitchFamily="18" charset="0"/>
              </a:rPr>
              <a:t>.</a:t>
            </a:r>
          </a:p>
          <a:p>
            <a:pPr algn="just"/>
            <a:r>
              <a:rPr lang="ru-RU" sz="2000" dirty="0" smtClean="0">
                <a:latin typeface="Times New Roman" pitchFamily="18" charset="0"/>
                <a:cs typeface="Times New Roman" pitchFamily="18" charset="0"/>
              </a:rPr>
              <a:t>1-22 – </a:t>
            </a:r>
            <a:r>
              <a:rPr lang="en-US" sz="2000" dirty="0" smtClean="0">
                <a:latin typeface="Times New Roman" pitchFamily="18" charset="0"/>
                <a:cs typeface="Times New Roman" pitchFamily="18" charset="0"/>
              </a:rPr>
              <a:t>numbers of the studied stations</a:t>
            </a:r>
            <a:r>
              <a:rPr lang="ru-RU" sz="2000" dirty="0" smtClean="0">
                <a:latin typeface="Times New Roman" pitchFamily="18" charset="0"/>
                <a:cs typeface="Times New Roman" pitchFamily="18" charset="0"/>
              </a:rPr>
              <a:t>: 1 – </a:t>
            </a:r>
            <a:r>
              <a:rPr lang="en-US" sz="2000" dirty="0" err="1" smtClean="0">
                <a:latin typeface="Times New Roman" pitchFamily="18" charset="0"/>
                <a:cs typeface="Times New Roman" pitchFamily="18" charset="0"/>
              </a:rPr>
              <a:t>Zhytomyr</a:t>
            </a:r>
            <a:r>
              <a:rPr lang="ru-RU" sz="2000" dirty="0" smtClean="0">
                <a:latin typeface="Times New Roman" pitchFamily="18" charset="0"/>
                <a:cs typeface="Times New Roman" pitchFamily="18" charset="0"/>
              </a:rPr>
              <a:t>; 2 – </a:t>
            </a:r>
            <a:r>
              <a:rPr lang="en-US" sz="2000" dirty="0" err="1" smtClean="0">
                <a:latin typeface="Times New Roman" pitchFamily="18" charset="0"/>
                <a:cs typeface="Times New Roman" pitchFamily="18" charset="0"/>
              </a:rPr>
              <a:t>Vinnytsia</a:t>
            </a:r>
            <a:r>
              <a:rPr lang="ru-RU" sz="2000" dirty="0" smtClean="0">
                <a:latin typeface="Times New Roman" pitchFamily="18" charset="0"/>
                <a:cs typeface="Times New Roman" pitchFamily="18" charset="0"/>
              </a:rPr>
              <a:t>; 3 – </a:t>
            </a:r>
            <a:r>
              <a:rPr lang="en-US" sz="2000" dirty="0" smtClean="0">
                <a:latin typeface="Times New Roman" pitchFamily="18" charset="0"/>
                <a:cs typeface="Times New Roman" pitchFamily="18" charset="0"/>
              </a:rPr>
              <a:t>Sumy</a:t>
            </a:r>
            <a:r>
              <a:rPr lang="ru-RU" sz="2000" dirty="0" smtClean="0">
                <a:latin typeface="Times New Roman" pitchFamily="18" charset="0"/>
                <a:cs typeface="Times New Roman" pitchFamily="18" charset="0"/>
              </a:rPr>
              <a:t>; 4 – </a:t>
            </a:r>
            <a:r>
              <a:rPr lang="ru-RU" sz="2000" dirty="0" err="1" smtClean="0">
                <a:latin typeface="Times New Roman" pitchFamily="18" charset="0"/>
                <a:cs typeface="Times New Roman" pitchFamily="18" charset="0"/>
              </a:rPr>
              <a:t>Kropyvnytskyi</a:t>
            </a:r>
            <a:r>
              <a:rPr lang="ru-RU" sz="2000" dirty="0" smtClean="0">
                <a:latin typeface="Times New Roman" pitchFamily="18" charset="0"/>
                <a:cs typeface="Times New Roman" pitchFamily="18" charset="0"/>
              </a:rPr>
              <a:t>; 5 – </a:t>
            </a:r>
            <a:r>
              <a:rPr lang="en-US" sz="2000" dirty="0" err="1" smtClean="0">
                <a:latin typeface="Times New Roman" pitchFamily="18" charset="0"/>
                <a:cs typeface="Times New Roman" pitchFamily="18" charset="0"/>
              </a:rPr>
              <a:t>Mykolaiv</a:t>
            </a:r>
            <a:r>
              <a:rPr lang="ru-RU" sz="2000" dirty="0" smtClean="0">
                <a:latin typeface="Times New Roman" pitchFamily="18" charset="0"/>
                <a:cs typeface="Times New Roman" pitchFamily="18" charset="0"/>
              </a:rPr>
              <a:t>; 6 – </a:t>
            </a:r>
            <a:r>
              <a:rPr lang="en-US" sz="2000" dirty="0" err="1" smtClean="0">
                <a:latin typeface="Times New Roman" pitchFamily="18" charset="0"/>
                <a:cs typeface="Times New Roman" pitchFamily="18" charset="0"/>
              </a:rPr>
              <a:t>Izmail</a:t>
            </a:r>
            <a:r>
              <a:rPr lang="ru-RU" sz="2000" u="sng" dirty="0" smtClean="0">
                <a:latin typeface="Times New Roman" pitchFamily="18" charset="0"/>
                <a:cs typeface="Times New Roman" pitchFamily="18" charset="0"/>
              </a:rPr>
              <a:t>;</a:t>
            </a:r>
            <a:r>
              <a:rPr lang="ru-RU" sz="2000" dirty="0" smtClean="0">
                <a:latin typeface="Times New Roman" pitchFamily="18" charset="0"/>
                <a:cs typeface="Times New Roman" pitchFamily="18" charset="0"/>
              </a:rPr>
              <a:t> 7 – </a:t>
            </a:r>
            <a:r>
              <a:rPr lang="en-US" sz="2000" dirty="0" smtClean="0">
                <a:latin typeface="Times New Roman" pitchFamily="18" charset="0"/>
                <a:cs typeface="Times New Roman" pitchFamily="18" charset="0"/>
              </a:rPr>
              <a:t>Brody</a:t>
            </a:r>
            <a:r>
              <a:rPr lang="ru-RU" sz="2000" dirty="0" smtClean="0">
                <a:latin typeface="Times New Roman" pitchFamily="18" charset="0"/>
                <a:cs typeface="Times New Roman" pitchFamily="18" charset="0"/>
              </a:rPr>
              <a:t>; 8 – </a:t>
            </a:r>
            <a:r>
              <a:rPr lang="en-US" sz="2000" dirty="0" err="1" smtClean="0">
                <a:latin typeface="Times New Roman" pitchFamily="18" charset="0"/>
                <a:cs typeface="Times New Roman" pitchFamily="18" charset="0"/>
              </a:rPr>
              <a:t>Sarny</a:t>
            </a:r>
            <a:r>
              <a:rPr lang="ru-RU" sz="2000" dirty="0" smtClean="0">
                <a:latin typeface="Times New Roman" pitchFamily="18" charset="0"/>
                <a:cs typeface="Times New Roman" pitchFamily="18" charset="0"/>
              </a:rPr>
              <a:t>; 9 – </a:t>
            </a:r>
            <a:r>
              <a:rPr lang="en-US" sz="2000" dirty="0" err="1" smtClean="0">
                <a:latin typeface="Times New Roman" pitchFamily="18" charset="0"/>
                <a:cs typeface="Times New Roman" pitchFamily="18" charset="0"/>
              </a:rPr>
              <a:t>Shchors</a:t>
            </a:r>
            <a:r>
              <a:rPr lang="ru-RU" sz="2000" dirty="0" smtClean="0">
                <a:latin typeface="Times New Roman" pitchFamily="18" charset="0"/>
                <a:cs typeface="Times New Roman" pitchFamily="18" charset="0"/>
              </a:rPr>
              <a:t>; 10 – </a:t>
            </a:r>
            <a:r>
              <a:rPr lang="ru-RU" sz="2000" dirty="0" err="1" smtClean="0">
                <a:latin typeface="Times New Roman" pitchFamily="18" charset="0"/>
                <a:cs typeface="Times New Roman" pitchFamily="18" charset="0"/>
              </a:rPr>
              <a:t>Ternopil</a:t>
            </a:r>
            <a:r>
              <a:rPr lang="ru-RU" sz="2000" dirty="0" smtClean="0">
                <a:latin typeface="Times New Roman" pitchFamily="18" charset="0"/>
                <a:cs typeface="Times New Roman" pitchFamily="18" charset="0"/>
              </a:rPr>
              <a:t>; 11 – </a:t>
            </a:r>
            <a:r>
              <a:rPr lang="en-US" sz="2000" dirty="0" err="1" smtClean="0">
                <a:latin typeface="Times New Roman" pitchFamily="18" charset="0"/>
                <a:cs typeface="Times New Roman" pitchFamily="18" charset="0"/>
              </a:rPr>
              <a:t>Uman</a:t>
            </a:r>
            <a:r>
              <a:rPr lang="ru-RU" sz="2000" dirty="0" smtClean="0">
                <a:latin typeface="Times New Roman" pitchFamily="18" charset="0"/>
                <a:cs typeface="Times New Roman" pitchFamily="18" charset="0"/>
              </a:rPr>
              <a:t>; 12 – </a:t>
            </a:r>
            <a:r>
              <a:rPr lang="en-US" sz="2000" dirty="0" smtClean="0">
                <a:latin typeface="Times New Roman" pitchFamily="18" charset="0"/>
                <a:cs typeface="Times New Roman" pitchFamily="18" charset="0"/>
              </a:rPr>
              <a:t>Poltava</a:t>
            </a:r>
            <a:r>
              <a:rPr lang="ru-RU" sz="2000" dirty="0" smtClean="0">
                <a:latin typeface="Times New Roman" pitchFamily="18" charset="0"/>
                <a:cs typeface="Times New Roman" pitchFamily="18" charset="0"/>
              </a:rPr>
              <a:t>; 13 – </a:t>
            </a:r>
            <a:r>
              <a:rPr lang="en-US" sz="2000" dirty="0" err="1" smtClean="0">
                <a:latin typeface="Times New Roman" pitchFamily="18" charset="0"/>
                <a:cs typeface="Times New Roman" pitchFamily="18" charset="0"/>
              </a:rPr>
              <a:t>Kharkiv</a:t>
            </a:r>
            <a:r>
              <a:rPr lang="ru-RU" sz="2000" dirty="0" smtClean="0">
                <a:latin typeface="Times New Roman" pitchFamily="18" charset="0"/>
                <a:cs typeface="Times New Roman" pitchFamily="18" charset="0"/>
              </a:rPr>
              <a:t>; 14 – </a:t>
            </a:r>
            <a:r>
              <a:rPr lang="en-US" sz="2000" dirty="0" err="1" smtClean="0">
                <a:latin typeface="Times New Roman" pitchFamily="18" charset="0"/>
                <a:cs typeface="Times New Roman" pitchFamily="18" charset="0"/>
              </a:rPr>
              <a:t>Gubinykha</a:t>
            </a:r>
            <a:r>
              <a:rPr lang="ru-RU" sz="2000" dirty="0" smtClean="0">
                <a:latin typeface="Times New Roman" pitchFamily="18" charset="0"/>
                <a:cs typeface="Times New Roman" pitchFamily="18" charset="0"/>
              </a:rPr>
              <a:t>; 15 – </a:t>
            </a:r>
            <a:r>
              <a:rPr lang="en-US" sz="2000" dirty="0" smtClean="0">
                <a:latin typeface="Times New Roman" pitchFamily="18" charset="0"/>
                <a:cs typeface="Times New Roman" pitchFamily="18" charset="0"/>
              </a:rPr>
              <a:t>Donetsk</a:t>
            </a:r>
            <a:r>
              <a:rPr lang="ru-RU" sz="2000" dirty="0" smtClean="0">
                <a:latin typeface="Times New Roman" pitchFamily="18" charset="0"/>
                <a:cs typeface="Times New Roman" pitchFamily="18" charset="0"/>
              </a:rPr>
              <a:t>; 16 – </a:t>
            </a:r>
            <a:r>
              <a:rPr lang="en-US" sz="2000" dirty="0" err="1" smtClean="0">
                <a:latin typeface="Times New Roman" pitchFamily="18" charset="0"/>
                <a:cs typeface="Times New Roman" pitchFamily="18" charset="0"/>
              </a:rPr>
              <a:t>Lugansk</a:t>
            </a:r>
            <a:r>
              <a:rPr lang="ru-RU" sz="2000" dirty="0" smtClean="0">
                <a:latin typeface="Times New Roman" pitchFamily="18" charset="0"/>
                <a:cs typeface="Times New Roman" pitchFamily="18" charset="0"/>
              </a:rPr>
              <a:t>; 17 – </a:t>
            </a:r>
            <a:r>
              <a:rPr lang="en-US" sz="2000" dirty="0" err="1" smtClean="0">
                <a:latin typeface="Times New Roman" pitchFamily="18" charset="0"/>
                <a:cs typeface="Times New Roman" pitchFamily="18" charset="0"/>
              </a:rPr>
              <a:t>Sarata</a:t>
            </a:r>
            <a:r>
              <a:rPr lang="ru-RU" sz="2000" dirty="0" smtClean="0">
                <a:latin typeface="Times New Roman" pitchFamily="18" charset="0"/>
                <a:cs typeface="Times New Roman" pitchFamily="18" charset="0"/>
              </a:rPr>
              <a:t>; 18 – </a:t>
            </a:r>
            <a:r>
              <a:rPr lang="en-US" sz="2000" dirty="0" err="1" smtClean="0">
                <a:latin typeface="Times New Roman" pitchFamily="18" charset="0"/>
                <a:cs typeface="Times New Roman" pitchFamily="18" charset="0"/>
              </a:rPr>
              <a:t>Melitopol</a:t>
            </a:r>
            <a:r>
              <a:rPr lang="ru-RU" sz="2000" dirty="0" smtClean="0">
                <a:latin typeface="Times New Roman" pitchFamily="18" charset="0"/>
                <a:cs typeface="Times New Roman" pitchFamily="18" charset="0"/>
              </a:rPr>
              <a:t>; 19 – </a:t>
            </a:r>
            <a:r>
              <a:rPr lang="en-US" sz="2000" dirty="0" err="1" smtClean="0">
                <a:latin typeface="Times New Roman" pitchFamily="18" charset="0"/>
                <a:cs typeface="Times New Roman" pitchFamily="18" charset="0"/>
              </a:rPr>
              <a:t>Dzhankoy</a:t>
            </a:r>
            <a:r>
              <a:rPr lang="ru-RU" sz="2000" dirty="0" smtClean="0">
                <a:latin typeface="Times New Roman" pitchFamily="18" charset="0"/>
                <a:cs typeface="Times New Roman" pitchFamily="18" charset="0"/>
              </a:rPr>
              <a:t>; 20 – </a:t>
            </a:r>
            <a:r>
              <a:rPr lang="en-US" sz="2000" dirty="0" err="1" smtClean="0">
                <a:latin typeface="Times New Roman" pitchFamily="18" charset="0"/>
                <a:cs typeface="Times New Roman" pitchFamily="18" charset="0"/>
              </a:rPr>
              <a:t>Uzhhorod</a:t>
            </a:r>
            <a:r>
              <a:rPr lang="ru-RU" sz="2000" dirty="0" smtClean="0">
                <a:latin typeface="Times New Roman" pitchFamily="18" charset="0"/>
                <a:cs typeface="Times New Roman" pitchFamily="18" charset="0"/>
              </a:rPr>
              <a:t>; 21 – </a:t>
            </a:r>
            <a:r>
              <a:rPr lang="en-US" sz="2000" dirty="0" err="1" smtClean="0">
                <a:latin typeface="Times New Roman" pitchFamily="18" charset="0"/>
                <a:cs typeface="Times New Roman" pitchFamily="18" charset="0"/>
              </a:rPr>
              <a:t>Chernivtsi</a:t>
            </a:r>
            <a:r>
              <a:rPr lang="ru-RU" sz="2000" dirty="0" smtClean="0">
                <a:latin typeface="Times New Roman" pitchFamily="18" charset="0"/>
                <a:cs typeface="Times New Roman" pitchFamily="18" charset="0"/>
              </a:rPr>
              <a:t>; 22 – </a:t>
            </a:r>
            <a:r>
              <a:rPr lang="en-US" sz="2000" dirty="0" err="1" smtClean="0">
                <a:latin typeface="Times New Roman" pitchFamily="18" charset="0"/>
                <a:cs typeface="Times New Roman" pitchFamily="18" charset="0"/>
              </a:rPr>
              <a:t>Starchenko</a:t>
            </a:r>
            <a:r>
              <a:rPr lang="en-US" sz="2000" dirty="0" smtClean="0">
                <a:latin typeface="Times New Roman" pitchFamily="18" charset="0"/>
                <a:cs typeface="Times New Roman" pitchFamily="18" charset="0"/>
              </a:rPr>
              <a:t> station </a:t>
            </a:r>
            <a:r>
              <a:rPr lang="ru-RU" sz="2000" dirty="0" smtClean="0">
                <a:latin typeface="Times New Roman" pitchFamily="18" charset="0"/>
                <a:cs typeface="Times New Roman" pitchFamily="18" charset="0"/>
              </a:rPr>
              <a:t>.</a:t>
            </a:r>
          </a:p>
          <a:p>
            <a:endParaRPr lang="ru-RU" sz="2200" dirty="0" smtClean="0">
              <a:latin typeface="Times New Roman" pitchFamily="18" charset="0"/>
              <a:cs typeface="Times New Roman" pitchFamily="18" charset="0"/>
            </a:endParaRPr>
          </a:p>
        </p:txBody>
      </p:sp>
      <p:pic>
        <p:nvPicPr>
          <p:cNvPr id="2061" name="Picture 13"/>
          <p:cNvPicPr>
            <a:picLocks noChangeAspect="1" noChangeArrowheads="1"/>
          </p:cNvPicPr>
          <p:nvPr/>
        </p:nvPicPr>
        <p:blipFill>
          <a:blip r:embed="rId6"/>
          <a:srcRect/>
          <a:stretch>
            <a:fillRect/>
          </a:stretch>
        </p:blipFill>
        <p:spPr bwMode="auto">
          <a:xfrm>
            <a:off x="9353509" y="3763914"/>
            <a:ext cx="5929354" cy="2500330"/>
          </a:xfrm>
          <a:prstGeom prst="rect">
            <a:avLst/>
          </a:prstGeom>
          <a:noFill/>
          <a:ln w="9525">
            <a:noFill/>
            <a:miter lim="800000"/>
            <a:headEnd/>
            <a:tailEnd/>
          </a:ln>
        </p:spPr>
      </p:pic>
      <p:pic>
        <p:nvPicPr>
          <p:cNvPr id="2062" name="Picture 14"/>
          <p:cNvPicPr>
            <a:picLocks noChangeAspect="1" noChangeArrowheads="1"/>
          </p:cNvPicPr>
          <p:nvPr/>
        </p:nvPicPr>
        <p:blipFill>
          <a:blip r:embed="rId7"/>
          <a:srcRect/>
          <a:stretch>
            <a:fillRect/>
          </a:stretch>
        </p:blipFill>
        <p:spPr bwMode="auto">
          <a:xfrm>
            <a:off x="15354301" y="3763914"/>
            <a:ext cx="6072230" cy="2500330"/>
          </a:xfrm>
          <a:prstGeom prst="rect">
            <a:avLst/>
          </a:prstGeom>
          <a:noFill/>
          <a:ln w="9525">
            <a:noFill/>
            <a:miter lim="800000"/>
            <a:headEnd/>
            <a:tailEnd/>
          </a:ln>
        </p:spPr>
      </p:pic>
      <p:sp>
        <p:nvSpPr>
          <p:cNvPr id="85" name="TextBox 84"/>
          <p:cNvSpPr txBox="1"/>
          <p:nvPr/>
        </p:nvSpPr>
        <p:spPr>
          <a:xfrm>
            <a:off x="12068153" y="6264244"/>
            <a:ext cx="857256" cy="461665"/>
          </a:xfrm>
          <a:prstGeom prst="rect">
            <a:avLst/>
          </a:prstGeom>
          <a:solidFill>
            <a:schemeClr val="bg1"/>
          </a:solidFill>
          <a:ln>
            <a:noFill/>
          </a:ln>
        </p:spPr>
        <p:txBody>
          <a:bodyPr wrap="square" rtlCol="0">
            <a:spAutoFit/>
          </a:bodyPr>
          <a:lstStyle/>
          <a:p>
            <a:r>
              <a:rPr lang="ru-RU" sz="2400" dirty="0" smtClean="0">
                <a:solidFill>
                  <a:srgbClr val="C00000"/>
                </a:solidFill>
                <a:latin typeface="Times New Roman" pitchFamily="18" charset="0"/>
                <a:ea typeface="Bangla MN" charset="0"/>
                <a:cs typeface="Times New Roman" pitchFamily="18" charset="0"/>
              </a:rPr>
              <a:t>а)</a:t>
            </a:r>
            <a:endParaRPr lang="en-US" sz="2400" dirty="0">
              <a:solidFill>
                <a:srgbClr val="C00000"/>
              </a:solidFill>
              <a:latin typeface="Times New Roman" pitchFamily="18" charset="0"/>
              <a:ea typeface="Bangla MN" charset="0"/>
              <a:cs typeface="Times New Roman" pitchFamily="18" charset="0"/>
            </a:endParaRPr>
          </a:p>
        </p:txBody>
      </p:sp>
      <p:sp>
        <p:nvSpPr>
          <p:cNvPr id="86" name="TextBox 85"/>
          <p:cNvSpPr txBox="1"/>
          <p:nvPr/>
        </p:nvSpPr>
        <p:spPr>
          <a:xfrm>
            <a:off x="17926069" y="6264244"/>
            <a:ext cx="766787" cy="430887"/>
          </a:xfrm>
          <a:prstGeom prst="rect">
            <a:avLst/>
          </a:prstGeom>
          <a:solidFill>
            <a:schemeClr val="bg1"/>
          </a:solidFill>
          <a:ln>
            <a:noFill/>
          </a:ln>
        </p:spPr>
        <p:txBody>
          <a:bodyPr wrap="square" rtlCol="0">
            <a:spAutoFit/>
          </a:bodyPr>
          <a:lstStyle/>
          <a:p>
            <a:r>
              <a:rPr lang="en-US" sz="2200" dirty="0" smtClean="0">
                <a:solidFill>
                  <a:srgbClr val="C00000"/>
                </a:solidFill>
                <a:latin typeface="Times New Roman" pitchFamily="18" charset="0"/>
                <a:ea typeface="Bangla MN" charset="0"/>
                <a:cs typeface="Times New Roman" pitchFamily="18" charset="0"/>
              </a:rPr>
              <a:t>b</a:t>
            </a:r>
            <a:r>
              <a:rPr lang="ru-RU" sz="2200" dirty="0" smtClean="0">
                <a:solidFill>
                  <a:srgbClr val="C00000"/>
                </a:solidFill>
                <a:latin typeface="Times New Roman" pitchFamily="18" charset="0"/>
                <a:ea typeface="Bangla MN" charset="0"/>
                <a:cs typeface="Times New Roman" pitchFamily="18" charset="0"/>
              </a:rPr>
              <a:t>)</a:t>
            </a:r>
            <a:endParaRPr lang="en-US" sz="2200" dirty="0">
              <a:solidFill>
                <a:srgbClr val="C00000"/>
              </a:solidFill>
              <a:latin typeface="Times New Roman" pitchFamily="18" charset="0"/>
              <a:ea typeface="Bangla MN" charset="0"/>
              <a:cs typeface="Times New Roman" pitchFamily="18" charset="0"/>
            </a:endParaRPr>
          </a:p>
        </p:txBody>
      </p:sp>
      <p:sp>
        <p:nvSpPr>
          <p:cNvPr id="87" name="TextBox 86"/>
          <p:cNvSpPr txBox="1"/>
          <p:nvPr/>
        </p:nvSpPr>
        <p:spPr>
          <a:xfrm>
            <a:off x="10996583" y="8335946"/>
            <a:ext cx="8786874" cy="461665"/>
          </a:xfrm>
          <a:prstGeom prst="rect">
            <a:avLst/>
          </a:prstGeom>
          <a:solidFill>
            <a:schemeClr val="bg1"/>
          </a:solidFill>
          <a:ln>
            <a:noFill/>
          </a:ln>
        </p:spPr>
        <p:txBody>
          <a:bodyPr wrap="square" rtlCol="0">
            <a:spAutoFit/>
          </a:bodyPr>
          <a:lstStyle/>
          <a:p>
            <a:pPr algn="ctr"/>
            <a:r>
              <a:rPr lang="ru-RU" sz="2400" dirty="0" err="1" smtClean="0">
                <a:latin typeface="Times New Roman" pitchFamily="18" charset="0"/>
                <a:cs typeface="Times New Roman" pitchFamily="18" charset="0"/>
              </a:rPr>
              <a:t>Figure</a:t>
            </a:r>
            <a:r>
              <a:rPr lang="ru-RU" sz="2400" dirty="0" smtClean="0">
                <a:latin typeface="Times New Roman" pitchFamily="18" charset="0"/>
                <a:cs typeface="Times New Roman" pitchFamily="18" charset="0"/>
              </a:rPr>
              <a:t> 1 – </a:t>
            </a:r>
            <a:r>
              <a:rPr lang="ru-RU" sz="2400" dirty="0" err="1" smtClean="0">
                <a:latin typeface="Times New Roman" pitchFamily="18" charset="0"/>
                <a:cs typeface="Times New Roman" pitchFamily="18" charset="0"/>
              </a:rPr>
              <a:t>Bodman</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index</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for</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sc</a:t>
            </a:r>
            <a:r>
              <a:rPr lang="en-US" sz="2400" smtClean="0">
                <a:latin typeface="Times New Roman" pitchFamily="18" charset="0"/>
                <a:cs typeface="Times New Roman" pitchFamily="18" charset="0"/>
              </a:rPr>
              <a:t>enarios</a:t>
            </a:r>
            <a:r>
              <a:rPr lang="ru-RU" sz="240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А1В (а)</a:t>
            </a:r>
            <a:r>
              <a:rPr lang="en-US" sz="2400" dirty="0" smtClean="0">
                <a:latin typeface="Times New Roman" pitchFamily="18" charset="0"/>
                <a:cs typeface="Times New Roman" pitchFamily="18" charset="0"/>
              </a:rPr>
              <a:t> and</a:t>
            </a:r>
            <a:r>
              <a:rPr lang="ru-RU" sz="2400" dirty="0" smtClean="0">
                <a:latin typeface="Times New Roman" pitchFamily="18" charset="0"/>
                <a:cs typeface="Times New Roman" pitchFamily="18" charset="0"/>
              </a:rPr>
              <a:t>  А2 </a:t>
            </a:r>
            <a:r>
              <a:rPr lang="en-US" sz="2400" dirty="0" smtClean="0">
                <a:latin typeface="Times New Roman" pitchFamily="18" charset="0"/>
                <a:cs typeface="Times New Roman" pitchFamily="18" charset="0"/>
              </a:rPr>
              <a:t>(b)</a:t>
            </a:r>
            <a:r>
              <a:rPr lang="ru-RU"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January</a:t>
            </a:r>
            <a:r>
              <a:rPr lang="ru-RU" sz="2400" dirty="0" smtClean="0">
                <a:latin typeface="Times New Roman" pitchFamily="18" charset="0"/>
                <a:cs typeface="Times New Roman" pitchFamily="18" charset="0"/>
              </a:rPr>
              <a:t>   </a:t>
            </a:r>
          </a:p>
        </p:txBody>
      </p:sp>
      <p:sp>
        <p:nvSpPr>
          <p:cNvPr id="57" name="TextBox 56"/>
          <p:cNvSpPr txBox="1"/>
          <p:nvPr/>
        </p:nvSpPr>
        <p:spPr>
          <a:xfrm>
            <a:off x="10067889" y="13050854"/>
            <a:ext cx="10287072" cy="338554"/>
          </a:xfrm>
          <a:prstGeom prst="rect">
            <a:avLst/>
          </a:prstGeom>
          <a:solidFill>
            <a:schemeClr val="bg1"/>
          </a:solidFill>
          <a:ln>
            <a:noFill/>
          </a:ln>
        </p:spPr>
        <p:txBody>
          <a:bodyPr wrap="square" rtlCol="0">
            <a:spAutoFit/>
          </a:bodyPr>
          <a:lstStyle/>
          <a:p>
            <a:pPr algn="just"/>
            <a:endParaRPr lang="ru-RU" sz="1600" dirty="0" smtClean="0">
              <a:latin typeface="Times New Roman" pitchFamily="18" charset="0"/>
              <a:cs typeface="Times New Roman" pitchFamily="18" charset="0"/>
            </a:endParaRPr>
          </a:p>
        </p:txBody>
      </p:sp>
      <p:sp>
        <p:nvSpPr>
          <p:cNvPr id="61" name="Прямоугольник 60"/>
          <p:cNvSpPr/>
          <p:nvPr/>
        </p:nvSpPr>
        <p:spPr>
          <a:xfrm>
            <a:off x="23069605" y="10979152"/>
            <a:ext cx="2951001" cy="584775"/>
          </a:xfrm>
          <a:prstGeom prst="rect">
            <a:avLst/>
          </a:prstGeom>
        </p:spPr>
        <p:txBody>
          <a:bodyPr wrap="none">
            <a:spAutoFit/>
          </a:bodyPr>
          <a:lstStyle/>
          <a:p>
            <a:r>
              <a:rPr lang="en-US" sz="3200" b="1" dirty="0" smtClean="0"/>
              <a:t>Research results</a:t>
            </a:r>
            <a:endParaRPr lang="ru-RU" sz="3200" dirty="0"/>
          </a:p>
        </p:txBody>
      </p:sp>
      <p:sp>
        <p:nvSpPr>
          <p:cNvPr id="69" name="TextBox 68"/>
          <p:cNvSpPr txBox="1"/>
          <p:nvPr/>
        </p:nvSpPr>
        <p:spPr>
          <a:xfrm>
            <a:off x="22140911" y="4049666"/>
            <a:ext cx="7429552" cy="16096714"/>
          </a:xfrm>
          <a:prstGeom prst="rect">
            <a:avLst/>
          </a:prstGeom>
          <a:solidFill>
            <a:schemeClr val="bg1"/>
          </a:solidFill>
          <a:ln>
            <a:noFill/>
          </a:ln>
        </p:spPr>
        <p:txBody>
          <a:bodyPr wrap="square" rtlCol="0">
            <a:spAutoFit/>
          </a:bodyPr>
          <a:lstStyle/>
          <a:p>
            <a:pPr algn="just"/>
            <a:r>
              <a:rPr lang="ru-RU" sz="2000" dirty="0" smtClean="0"/>
              <a:t>   </a:t>
            </a:r>
            <a:r>
              <a:rPr lang="en-US" sz="2000" dirty="0" smtClean="0"/>
              <a:t> </a:t>
            </a:r>
            <a:r>
              <a:rPr lang="en-US" sz="2000" dirty="0" smtClean="0">
                <a:latin typeface="Times New Roman" pitchFamily="18" charset="0"/>
                <a:cs typeface="Times New Roman" pitchFamily="18" charset="0"/>
              </a:rPr>
              <a:t>The results of calculations are the following. Mean on periods values of </a:t>
            </a:r>
            <a:r>
              <a:rPr lang="en-US" sz="2000" i="1" dirty="0" smtClean="0">
                <a:latin typeface="Times New Roman" pitchFamily="18" charset="0"/>
                <a:cs typeface="Times New Roman" pitchFamily="18" charset="0"/>
              </a:rPr>
              <a:t>S</a:t>
            </a:r>
            <a:r>
              <a:rPr lang="en-US" sz="2000" dirty="0" smtClean="0">
                <a:latin typeface="Times New Roman" pitchFamily="18" charset="0"/>
                <a:cs typeface="Times New Roman" pitchFamily="18" charset="0"/>
              </a:rPr>
              <a:t> are within the limits of 2-3 points on </a:t>
            </a:r>
            <a:r>
              <a:rPr lang="en-US" sz="2000" dirty="0" err="1" smtClean="0">
                <a:latin typeface="Times New Roman" pitchFamily="18" charset="0"/>
                <a:cs typeface="Times New Roman" pitchFamily="18" charset="0"/>
              </a:rPr>
              <a:t>swingeing</a:t>
            </a:r>
            <a:r>
              <a:rPr lang="en-US" sz="2000" dirty="0" smtClean="0">
                <a:latin typeface="Times New Roman" pitchFamily="18" charset="0"/>
                <a:cs typeface="Times New Roman" pitchFamily="18" charset="0"/>
              </a:rPr>
              <a:t> majority of territory of Ukraine, and it shows that in certain winter months and in average mildly severe conditions prevail in winter period.</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But in regions</a:t>
            </a:r>
            <a:r>
              <a:rPr lang="uk-UA"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Uzhhorod</a:t>
            </a:r>
            <a:r>
              <a:rPr lang="uk-UA"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Bodman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index</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even in January during three periods that was examined, will be less than 2 points, </a:t>
            </a:r>
            <a:r>
              <a:rPr lang="en-US" sz="2000" dirty="0" err="1" smtClean="0">
                <a:latin typeface="Times New Roman" pitchFamily="18" charset="0"/>
                <a:cs typeface="Times New Roman" pitchFamily="18" charset="0"/>
              </a:rPr>
              <a:t>ie</a:t>
            </a:r>
            <a:r>
              <a:rPr lang="en-US" sz="2000" dirty="0" smtClean="0">
                <a:latin typeface="Times New Roman" pitchFamily="18" charset="0"/>
                <a:cs typeface="Times New Roman" pitchFamily="18" charset="0"/>
              </a:rPr>
              <a:t> the winter here is not severe. </a:t>
            </a:r>
            <a:r>
              <a:rPr lang="ru-RU" sz="2000" dirty="0" err="1" smtClean="0">
                <a:latin typeface="Times New Roman" pitchFamily="18" charset="0"/>
                <a:cs typeface="Times New Roman" pitchFamily="18" charset="0"/>
              </a:rPr>
              <a:t>Similar</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winter</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conditions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some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periods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can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be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expected</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other</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parts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of</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country</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especially</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south</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It should be noted that </a:t>
            </a:r>
            <a:r>
              <a:rPr lang="en-US" sz="2000" i="1" dirty="0" smtClean="0">
                <a:latin typeface="Times New Roman" pitchFamily="18" charset="0"/>
                <a:cs typeface="Times New Roman" pitchFamily="18" charset="0"/>
              </a:rPr>
              <a:t>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doesn</a:t>
            </a:r>
            <a:r>
              <a:rPr lang="uk-UA"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t vary very much in different scenarios.</a:t>
            </a:r>
            <a:endParaRPr lang="ru-RU" sz="2000" dirty="0" smtClean="0">
              <a:latin typeface="Times New Roman" pitchFamily="18" charset="0"/>
              <a:cs typeface="Times New Roman" pitchFamily="18" charset="0"/>
            </a:endParaRPr>
          </a:p>
          <a:p>
            <a:pPr algn="just"/>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During</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all</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winter</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months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Bodman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index</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tends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to</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decrease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throughout</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country</a:t>
            </a:r>
            <a:r>
              <a:rPr lang="ru-RU" sz="2000" dirty="0" smtClean="0">
                <a:latin typeface="Times New Roman" pitchFamily="18" charset="0"/>
                <a:cs typeface="Times New Roman" pitchFamily="18" charset="0"/>
              </a:rPr>
              <a:t>. </a:t>
            </a:r>
          </a:p>
          <a:p>
            <a:pPr algn="just"/>
            <a:r>
              <a:rPr lang="ru-RU" sz="2000" dirty="0" smtClean="0"/>
              <a:t>  </a:t>
            </a:r>
            <a:r>
              <a:rPr lang="en-US" sz="2000" dirty="0" smtClean="0"/>
              <a:t>  </a:t>
            </a:r>
            <a:r>
              <a:rPr lang="ru-RU" sz="2000" dirty="0" err="1" smtClean="0">
                <a:latin typeface="Times New Roman" pitchFamily="18" charset="0"/>
                <a:cs typeface="Times New Roman" pitchFamily="18" charset="0"/>
              </a:rPr>
              <a:t>Cold</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stress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indices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including</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Bodman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index</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should</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be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taken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into</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account</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when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studying</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spread</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of</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infectious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epidemics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and</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cold</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diseases</a:t>
            </a:r>
            <a:r>
              <a:rPr lang="ru-RU" sz="2000" dirty="0" smtClean="0">
                <a:latin typeface="Times New Roman" pitchFamily="18" charset="0"/>
                <a:cs typeface="Times New Roman" pitchFamily="18" charset="0"/>
              </a:rPr>
              <a:t>.</a:t>
            </a:r>
          </a:p>
          <a:p>
            <a:pPr algn="just"/>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The analysis of calculations of </a:t>
            </a:r>
            <a:r>
              <a:rPr lang="en-US" sz="2000" i="1" dirty="0" smtClean="0">
                <a:latin typeface="Times New Roman" pitchFamily="18" charset="0"/>
                <a:cs typeface="Times New Roman" pitchFamily="18" charset="0"/>
              </a:rPr>
              <a:t>WCT</a:t>
            </a:r>
            <a:r>
              <a:rPr lang="en-US" sz="2000" dirty="0" smtClean="0">
                <a:latin typeface="Times New Roman" pitchFamily="18" charset="0"/>
                <a:cs typeface="Times New Roman" pitchFamily="18" charset="0"/>
              </a:rPr>
              <a:t> showed the following</a:t>
            </a:r>
            <a:r>
              <a:rPr lang="uk-UA"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According to</a:t>
            </a:r>
            <a:r>
              <a:rPr lang="uk-UA" sz="2000" dirty="0" smtClean="0">
                <a:latin typeface="Times New Roman" pitchFamily="18" charset="0"/>
                <a:cs typeface="Times New Roman" pitchFamily="18" charset="0"/>
              </a:rPr>
              <a:t> А1В</a:t>
            </a:r>
            <a:r>
              <a:rPr lang="en-US" sz="2000" dirty="0" smtClean="0">
                <a:latin typeface="Times New Roman" pitchFamily="18" charset="0"/>
                <a:cs typeface="Times New Roman" pitchFamily="18" charset="0"/>
              </a:rPr>
              <a:t> scenario in January and December during the first and second periods there can be even a high risk of </a:t>
            </a:r>
            <a:r>
              <a:rPr lang="en-US" sz="2000" dirty="0" err="1" smtClean="0">
                <a:latin typeface="Times New Roman" pitchFamily="18" charset="0"/>
                <a:cs typeface="Times New Roman" pitchFamily="18" charset="0"/>
              </a:rPr>
              <a:t>supercooling</a:t>
            </a:r>
            <a:r>
              <a:rPr lang="en-US" sz="2000" dirty="0" smtClean="0">
                <a:latin typeface="Times New Roman" pitchFamily="18" charset="0"/>
                <a:cs typeface="Times New Roman" pitchFamily="18" charset="0"/>
              </a:rPr>
              <a:t> and frostbite of open areas of skin for</a:t>
            </a:r>
            <a:r>
              <a:rPr lang="uk-UA" sz="2000" dirty="0" smtClean="0">
                <a:latin typeface="Times New Roman" pitchFamily="18" charset="0"/>
                <a:cs typeface="Times New Roman" pitchFamily="18" charset="0"/>
              </a:rPr>
              <a:t> 5-10 </a:t>
            </a:r>
            <a:r>
              <a:rPr lang="en-US" sz="2000" dirty="0" smtClean="0">
                <a:latin typeface="Times New Roman" pitchFamily="18" charset="0"/>
                <a:cs typeface="Times New Roman" pitchFamily="18" charset="0"/>
              </a:rPr>
              <a:t>minutes </a:t>
            </a:r>
            <a:r>
              <a:rPr lang="uk-UA" sz="2000" dirty="0" smtClean="0">
                <a:latin typeface="Times New Roman" pitchFamily="18" charset="0"/>
                <a:cs typeface="Times New Roman" pitchFamily="18" charset="0"/>
              </a:rPr>
              <a:t>(</a:t>
            </a:r>
            <a:r>
              <a:rPr lang="en-US" sz="2000" i="1" dirty="0" smtClean="0">
                <a:latin typeface="Times New Roman" pitchFamily="18" charset="0"/>
                <a:cs typeface="Times New Roman" pitchFamily="18" charset="0"/>
              </a:rPr>
              <a:t>WCT</a:t>
            </a:r>
            <a:r>
              <a:rPr lang="uk-UA" sz="2000" dirty="0" smtClean="0">
                <a:latin typeface="Times New Roman" pitchFamily="18" charset="0"/>
                <a:cs typeface="Times New Roman" pitchFamily="18" charset="0"/>
              </a:rPr>
              <a:t> = -40÷-47 º</a:t>
            </a:r>
            <a:r>
              <a:rPr lang="en-US" sz="2000" dirty="0" smtClean="0">
                <a:latin typeface="Times New Roman" pitchFamily="18" charset="0"/>
                <a:cs typeface="Times New Roman" pitchFamily="18" charset="0"/>
              </a:rPr>
              <a:t>C</a:t>
            </a:r>
            <a:r>
              <a:rPr lang="uk-UA"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although maximal probability is</a:t>
            </a:r>
            <a:r>
              <a:rPr lang="uk-UA" sz="2000" dirty="0" smtClean="0">
                <a:latin typeface="Times New Roman" pitchFamily="18" charset="0"/>
                <a:cs typeface="Times New Roman" pitchFamily="18" charset="0"/>
              </a:rPr>
              <a:t> 1,9% </a:t>
            </a:r>
            <a:r>
              <a:rPr lang="ru-RU" sz="2000" dirty="0" err="1" smtClean="0">
                <a:latin typeface="Times New Roman" pitchFamily="18" charset="0"/>
                <a:cs typeface="Times New Roman" pitchFamily="18" charset="0"/>
              </a:rPr>
              <a:t>in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Sumy</a:t>
            </a:r>
            <a:r>
              <a:rPr lang="uk-UA" sz="2000" dirty="0" smtClean="0">
                <a:latin typeface="Times New Roman" pitchFamily="18" charset="0"/>
                <a:cs typeface="Times New Roman" pitchFamily="18" charset="0"/>
              </a:rPr>
              <a:t>. М</a:t>
            </a:r>
            <a:r>
              <a:rPr lang="en-US" sz="2000" dirty="0" err="1" smtClean="0">
                <a:latin typeface="Times New Roman" pitchFamily="18" charset="0"/>
                <a:cs typeface="Times New Roman" pitchFamily="18" charset="0"/>
              </a:rPr>
              <a:t>ost</a:t>
            </a:r>
            <a:r>
              <a:rPr lang="en-US" sz="2000" dirty="0" smtClean="0">
                <a:latin typeface="Times New Roman" pitchFamily="18" charset="0"/>
                <a:cs typeface="Times New Roman" pitchFamily="18" charset="0"/>
              </a:rPr>
              <a:t> severe terms are at Sumy station in January</a:t>
            </a:r>
            <a:r>
              <a:rPr lang="uk-UA"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February during a period from </a:t>
            </a:r>
            <a:r>
              <a:rPr lang="uk-UA" sz="2000" dirty="0" smtClean="0">
                <a:latin typeface="Times New Roman" pitchFamily="18" charset="0"/>
                <a:cs typeface="Times New Roman" pitchFamily="18" charset="0"/>
              </a:rPr>
              <a:t>2011 </a:t>
            </a:r>
            <a:r>
              <a:rPr lang="en-US" sz="2000" dirty="0" smtClean="0">
                <a:latin typeface="Times New Roman" pitchFamily="18" charset="0"/>
                <a:cs typeface="Times New Roman" pitchFamily="18" charset="0"/>
              </a:rPr>
              <a:t>to </a:t>
            </a:r>
            <a:r>
              <a:rPr lang="uk-UA" sz="2000" dirty="0" smtClean="0">
                <a:latin typeface="Times New Roman" pitchFamily="18" charset="0"/>
                <a:cs typeface="Times New Roman" pitchFamily="18" charset="0"/>
              </a:rPr>
              <a:t>2030: </a:t>
            </a:r>
            <a:r>
              <a:rPr lang="en-US" sz="2000" dirty="0" smtClean="0">
                <a:latin typeface="Times New Roman" pitchFamily="18" charset="0"/>
                <a:cs typeface="Times New Roman" pitchFamily="18" charset="0"/>
              </a:rPr>
              <a:t>in</a:t>
            </a:r>
            <a:r>
              <a:rPr lang="uk-UA" sz="2000" dirty="0" smtClean="0">
                <a:latin typeface="Times New Roman" pitchFamily="18" charset="0"/>
                <a:cs typeface="Times New Roman" pitchFamily="18" charset="0"/>
              </a:rPr>
              <a:t> 50% </a:t>
            </a:r>
            <a:r>
              <a:rPr lang="en-US" sz="2000" dirty="0" smtClean="0">
                <a:latin typeface="Times New Roman" pitchFamily="18" charset="0"/>
                <a:cs typeface="Times New Roman" pitchFamily="18" charset="0"/>
              </a:rPr>
              <a:t>cases</a:t>
            </a:r>
            <a:r>
              <a:rPr lang="uk-UA" sz="2000" dirty="0" smtClean="0">
                <a:latin typeface="Times New Roman" pitchFamily="18" charset="0"/>
                <a:cs typeface="Times New Roman" pitchFamily="18" charset="0"/>
              </a:rPr>
              <a:t> – </a:t>
            </a:r>
            <a:r>
              <a:rPr lang="en-US" sz="2000" dirty="0" smtClean="0">
                <a:latin typeface="Times New Roman" pitchFamily="18" charset="0"/>
                <a:cs typeface="Times New Roman" pitchFamily="18" charset="0"/>
              </a:rPr>
              <a:t>small its risk of </a:t>
            </a:r>
            <a:r>
              <a:rPr lang="en-US" sz="2000" dirty="0" smtClean="0">
                <a:latin typeface="Times New Roman" pitchFamily="18" charset="0"/>
                <a:cs typeface="Times New Roman" pitchFamily="18" charset="0"/>
              </a:rPr>
              <a:t>frostbite </a:t>
            </a:r>
            <a:r>
              <a:rPr lang="uk-UA" sz="2000" dirty="0" smtClean="0">
                <a:latin typeface="Times New Roman" pitchFamily="18" charset="0"/>
                <a:cs typeface="Times New Roman" pitchFamily="18" charset="0"/>
              </a:rPr>
              <a:t>(</a:t>
            </a:r>
            <a:r>
              <a:rPr lang="en-US" sz="2000" i="1" dirty="0" smtClean="0">
                <a:latin typeface="Times New Roman" pitchFamily="18" charset="0"/>
                <a:cs typeface="Times New Roman" pitchFamily="18" charset="0"/>
              </a:rPr>
              <a:t>WCT</a:t>
            </a:r>
            <a:r>
              <a:rPr lang="uk-UA" sz="2000" dirty="0" smtClean="0">
                <a:latin typeface="Times New Roman" pitchFamily="18" charset="0"/>
                <a:cs typeface="Times New Roman" pitchFamily="18" charset="0"/>
              </a:rPr>
              <a:t> = -10÷-27 º</a:t>
            </a:r>
            <a:r>
              <a:rPr lang="en-US" sz="2000" dirty="0" smtClean="0">
                <a:latin typeface="Times New Roman" pitchFamily="18" charset="0"/>
                <a:cs typeface="Times New Roman" pitchFamily="18" charset="0"/>
              </a:rPr>
              <a:t>C</a:t>
            </a:r>
            <a:r>
              <a:rPr lang="uk-UA"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discomfort, risk of hypothermia in case of the protracted being outdoors without appropriate clothing and </a:t>
            </a:r>
            <a:r>
              <a:rPr lang="uk-UA" sz="2000" dirty="0" smtClean="0">
                <a:latin typeface="Times New Roman" pitchFamily="18" charset="0"/>
                <a:cs typeface="Times New Roman" pitchFamily="18" charset="0"/>
              </a:rPr>
              <a:t>13% – </a:t>
            </a:r>
            <a:r>
              <a:rPr lang="en-US" sz="2000" dirty="0" smtClean="0">
                <a:latin typeface="Times New Roman" pitchFamily="18" charset="0"/>
                <a:cs typeface="Times New Roman" pitchFamily="18" charset="0"/>
              </a:rPr>
              <a:t>a middle risk of frostbite   of  open  areas  of  skin  is  during  10-30  minutes  </a:t>
            </a:r>
            <a:r>
              <a:rPr lang="uk-UA" sz="2000" dirty="0" smtClean="0">
                <a:latin typeface="Times New Roman" pitchFamily="18" charset="0"/>
                <a:cs typeface="Times New Roman" pitchFamily="18" charset="0"/>
              </a:rPr>
              <a:t>(</a:t>
            </a:r>
            <a:r>
              <a:rPr lang="en-US" sz="2000" i="1" dirty="0" smtClean="0">
                <a:latin typeface="Times New Roman" pitchFamily="18" charset="0"/>
                <a:cs typeface="Times New Roman" pitchFamily="18" charset="0"/>
              </a:rPr>
              <a:t>WCT</a:t>
            </a:r>
            <a:r>
              <a:rPr lang="uk-UA"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rPr>
              <a:t>= -28÷-39 º</a:t>
            </a:r>
            <a:r>
              <a:rPr lang="en-US" sz="2000" dirty="0" smtClean="0">
                <a:latin typeface="Times New Roman" pitchFamily="18" charset="0"/>
                <a:cs typeface="Times New Roman" pitchFamily="18" charset="0"/>
              </a:rPr>
              <a:t>C</a:t>
            </a:r>
            <a:r>
              <a:rPr lang="uk-UA" sz="2000" dirty="0" smtClean="0">
                <a:latin typeface="Times New Roman" pitchFamily="18" charset="0"/>
                <a:cs typeface="Times New Roman" pitchFamily="18" charset="0"/>
              </a:rPr>
              <a:t>).</a:t>
            </a:r>
            <a:r>
              <a:rPr lang="ru-RU" sz="2000" dirty="0" smtClean="0">
                <a:latin typeface="Times New Roman" pitchFamily="18" charset="0"/>
                <a:cs typeface="Times New Roman" pitchFamily="18" charset="0"/>
              </a:rPr>
              <a:t> </a:t>
            </a:r>
          </a:p>
          <a:p>
            <a:pPr algn="just"/>
            <a:r>
              <a:rPr lang="ru-RU" sz="2000" dirty="0" smtClean="0"/>
              <a:t>    </a:t>
            </a:r>
            <a:r>
              <a:rPr lang="ru-RU" sz="2000" dirty="0" err="1" smtClean="0">
                <a:latin typeface="Times New Roman" pitchFamily="18" charset="0"/>
                <a:cs typeface="Times New Roman" pitchFamily="18" charset="0"/>
              </a:rPr>
              <a:t>In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third</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period</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an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increase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Wind</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Chill</a:t>
            </a:r>
            <a:r>
              <a:rPr lang="ru-RU" sz="2000" dirty="0" smtClean="0">
                <a:latin typeface="Times New Roman" pitchFamily="18" charset="0"/>
                <a:cs typeface="Times New Roman" pitchFamily="18" charset="0"/>
              </a:rPr>
              <a:t> T</a:t>
            </a:r>
            <a:r>
              <a:rPr lang="en-US" sz="2000" dirty="0" err="1" smtClean="0">
                <a:latin typeface="Times New Roman" pitchFamily="18" charset="0"/>
                <a:cs typeface="Times New Roman" pitchFamily="18" charset="0"/>
              </a:rPr>
              <a:t>emperature</a:t>
            </a:r>
            <a:r>
              <a:rPr lang="en-US" sz="2000" dirty="0" smtClean="0">
                <a:latin typeface="Times New Roman" pitchFamily="18" charset="0"/>
                <a:cs typeface="Times New Roman" pitchFamily="18" charset="0"/>
              </a:rPr>
              <a:t> Index</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expected</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and</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winter</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months</a:t>
            </a:r>
            <a:r>
              <a:rPr lang="ru-RU" sz="2000" dirty="0" smtClean="0">
                <a:latin typeface="Times New Roman" pitchFamily="18" charset="0"/>
                <a:cs typeface="Times New Roman" pitchFamily="18" charset="0"/>
              </a:rPr>
              <a:t> </a:t>
            </a:r>
            <a:r>
              <a:rPr lang="ru-RU" sz="2000" i="1" dirty="0" smtClean="0">
                <a:latin typeface="Times New Roman" pitchFamily="18" charset="0"/>
                <a:cs typeface="Times New Roman" pitchFamily="18" charset="0"/>
              </a:rPr>
              <a:t>WCT</a:t>
            </a:r>
            <a:r>
              <a:rPr lang="ru-RU" sz="2000" dirty="0" smtClean="0">
                <a:latin typeface="Times New Roman" pitchFamily="18" charset="0"/>
                <a:cs typeface="Times New Roman" pitchFamily="18" charset="0"/>
              </a:rPr>
              <a:t> = 0 ÷ -9 </a:t>
            </a:r>
            <a:r>
              <a:rPr lang="ru-RU" sz="2000" dirty="0" err="1" smtClean="0">
                <a:latin typeface="Times New Roman" pitchFamily="18" charset="0"/>
                <a:cs typeface="Times New Roman" pitchFamily="18" charset="0"/>
              </a:rPr>
              <a:t>ºC will</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prevail</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which</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means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a</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small</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risk</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of</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frostbite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some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discomfort</a:t>
            </a:r>
            <a:r>
              <a:rPr lang="ru-RU" sz="2000" dirty="0" smtClean="0">
                <a:latin typeface="Times New Roman" pitchFamily="18" charset="0"/>
                <a:cs typeface="Times New Roman" pitchFamily="18" charset="0"/>
              </a:rPr>
              <a:t>.</a:t>
            </a:r>
          </a:p>
          <a:p>
            <a:pPr algn="just"/>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least</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severe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conditions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are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Kropyvnytskyi</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And</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here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Wind</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Chill</a:t>
            </a:r>
            <a:r>
              <a:rPr lang="ru-RU" sz="2000" dirty="0" smtClean="0">
                <a:latin typeface="Times New Roman" pitchFamily="18" charset="0"/>
                <a:cs typeface="Times New Roman" pitchFamily="18" charset="0"/>
              </a:rPr>
              <a:t> T</a:t>
            </a:r>
            <a:r>
              <a:rPr lang="en-US" sz="2000" dirty="0" err="1" smtClean="0">
                <a:latin typeface="Times New Roman" pitchFamily="18" charset="0"/>
                <a:cs typeface="Times New Roman" pitchFamily="18" charset="0"/>
              </a:rPr>
              <a:t>emperature</a:t>
            </a:r>
            <a:r>
              <a:rPr lang="en-US" sz="2000" dirty="0" smtClean="0">
                <a:latin typeface="Times New Roman" pitchFamily="18" charset="0"/>
                <a:cs typeface="Times New Roman" pitchFamily="18" charset="0"/>
              </a:rPr>
              <a:t> Index</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tends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to</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decrease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throughout</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study</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time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At</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other</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stations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recurrence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of</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ru-RU" sz="2000" i="1" dirty="0" smtClean="0">
                <a:latin typeface="Times New Roman" pitchFamily="18" charset="0"/>
                <a:cs typeface="Times New Roman" pitchFamily="18" charset="0"/>
              </a:rPr>
              <a:t>WCT</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values</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range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of</a:t>
            </a:r>
            <a:r>
              <a:rPr lang="ru-RU" sz="2000" dirty="0" smtClean="0">
                <a:latin typeface="Times New Roman" pitchFamily="18" charset="0"/>
                <a:cs typeface="Times New Roman" pitchFamily="18" charset="0"/>
              </a:rPr>
              <a:t> -10 ÷ -47 </a:t>
            </a:r>
            <a:r>
              <a:rPr lang="ru-RU" sz="2000" dirty="0" err="1" smtClean="0">
                <a:latin typeface="Times New Roman" pitchFamily="18" charset="0"/>
                <a:cs typeface="Times New Roman" pitchFamily="18" charset="0"/>
              </a:rPr>
              <a:t>ºC from</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first</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to</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second</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period</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will</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increase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and</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from</a:t>
            </a:r>
            <a:r>
              <a:rPr lang="ru-RU" sz="2000" dirty="0" smtClean="0">
                <a:latin typeface="Times New Roman" pitchFamily="18" charset="0"/>
                <a:cs typeface="Times New Roman" pitchFamily="18" charset="0"/>
              </a:rPr>
              <a:t> 2031 </a:t>
            </a:r>
            <a:r>
              <a:rPr lang="ru-RU" sz="2000" dirty="0" err="1" smtClean="0">
                <a:latin typeface="Times New Roman" pitchFamily="18" charset="0"/>
                <a:cs typeface="Times New Roman" pitchFamily="18" charset="0"/>
              </a:rPr>
              <a:t>to</a:t>
            </a:r>
            <a:r>
              <a:rPr lang="ru-RU" sz="2000" dirty="0" smtClean="0">
                <a:latin typeface="Times New Roman" pitchFamily="18" charset="0"/>
                <a:cs typeface="Times New Roman" pitchFamily="18" charset="0"/>
              </a:rPr>
              <a:t> 2050 </a:t>
            </a:r>
            <a:r>
              <a:rPr lang="ru-RU" sz="2000" dirty="0" err="1" smtClean="0">
                <a:latin typeface="Times New Roman" pitchFamily="18" charset="0"/>
                <a:cs typeface="Times New Roman" pitchFamily="18" charset="0"/>
              </a:rPr>
              <a:t>it</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expected</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to</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decrease</a:t>
            </a:r>
            <a:r>
              <a:rPr lang="ru-RU" sz="2000" dirty="0" smtClean="0">
                <a:latin typeface="Times New Roman" pitchFamily="18" charset="0"/>
                <a:cs typeface="Times New Roman" pitchFamily="18" charset="0"/>
              </a:rPr>
              <a:t>. </a:t>
            </a:r>
          </a:p>
          <a:p>
            <a:pPr algn="just"/>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According</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to</a:t>
            </a:r>
            <a:r>
              <a:rPr lang="ru-RU" sz="2000" dirty="0" smtClean="0">
                <a:latin typeface="Times New Roman" pitchFamily="18" charset="0"/>
                <a:cs typeface="Times New Roman" pitchFamily="18" charset="0"/>
              </a:rPr>
              <a:t> A2 </a:t>
            </a:r>
            <a:r>
              <a:rPr lang="ru-RU" sz="2000" dirty="0" err="1" smtClean="0">
                <a:latin typeface="Times New Roman" pitchFamily="18" charset="0"/>
                <a:cs typeface="Times New Roman" pitchFamily="18" charset="0"/>
              </a:rPr>
              <a:t>scenario</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recurrence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of</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Wind</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Chill</a:t>
            </a:r>
            <a:r>
              <a:rPr lang="ru-RU" sz="2000" dirty="0" smtClean="0">
                <a:latin typeface="Times New Roman" pitchFamily="18" charset="0"/>
                <a:cs typeface="Times New Roman" pitchFamily="18" charset="0"/>
              </a:rPr>
              <a:t> T</a:t>
            </a:r>
            <a:r>
              <a:rPr lang="en-US" sz="2000" dirty="0" err="1" smtClean="0">
                <a:latin typeface="Times New Roman" pitchFamily="18" charset="0"/>
                <a:cs typeface="Times New Roman" pitchFamily="18" charset="0"/>
              </a:rPr>
              <a:t>emperature</a:t>
            </a:r>
            <a:r>
              <a:rPr lang="en-US" sz="2000" dirty="0" smtClean="0">
                <a:latin typeface="Times New Roman" pitchFamily="18" charset="0"/>
                <a:cs typeface="Times New Roman" pitchFamily="18" charset="0"/>
              </a:rPr>
              <a:t> Index</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range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of</a:t>
            </a:r>
            <a:r>
              <a:rPr lang="ru-RU" sz="2000" dirty="0" smtClean="0">
                <a:latin typeface="Times New Roman" pitchFamily="18" charset="0"/>
                <a:cs typeface="Times New Roman" pitchFamily="18" charset="0"/>
              </a:rPr>
              <a:t> 0 ÷ -9 </a:t>
            </a:r>
            <a:r>
              <a:rPr lang="ru-RU" sz="2000" dirty="0" err="1" smtClean="0">
                <a:latin typeface="Times New Roman" pitchFamily="18" charset="0"/>
                <a:cs typeface="Times New Roman" pitchFamily="18" charset="0"/>
              </a:rPr>
              <a:t>ºC prevails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December-January</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of</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all</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periods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except</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January</a:t>
            </a:r>
            <a:r>
              <a:rPr lang="ru-RU" sz="2000" dirty="0" smtClean="0">
                <a:latin typeface="Times New Roman" pitchFamily="18" charset="0"/>
                <a:cs typeface="Times New Roman" pitchFamily="18" charset="0"/>
              </a:rPr>
              <a:t> 1981-2005, </a:t>
            </a:r>
            <a:r>
              <a:rPr lang="ru-RU" sz="2000" dirty="0" err="1" smtClean="0">
                <a:latin typeface="Times New Roman" pitchFamily="18" charset="0"/>
                <a:cs typeface="Times New Roman" pitchFamily="18" charset="0"/>
              </a:rPr>
              <a:t>when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its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maximum</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recurrence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is</a:t>
            </a:r>
            <a:r>
              <a:rPr lang="ru-RU" sz="2000" dirty="0" smtClean="0">
                <a:latin typeface="Times New Roman" pitchFamily="18" charset="0"/>
                <a:cs typeface="Times New Roman" pitchFamily="18" charset="0"/>
              </a:rPr>
              <a:t> -10 ÷ -27 </a:t>
            </a:r>
            <a:r>
              <a:rPr lang="ru-RU" sz="2000" dirty="0" err="1" smtClean="0">
                <a:latin typeface="Times New Roman" pitchFamily="18" charset="0"/>
                <a:cs typeface="Times New Roman" pitchFamily="18" charset="0"/>
              </a:rPr>
              <a:t>ºC</a:t>
            </a:r>
            <a:r>
              <a:rPr lang="ru-RU" sz="2000" dirty="0" smtClean="0">
                <a:latin typeface="Times New Roman" pitchFamily="18" charset="0"/>
                <a:cs typeface="Times New Roman" pitchFamily="18" charset="0"/>
              </a:rPr>
              <a:t>.</a:t>
            </a:r>
          </a:p>
          <a:p>
            <a:pPr algn="just"/>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recurrence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of</a:t>
            </a:r>
            <a:r>
              <a:rPr lang="ru-RU" sz="2000" dirty="0" smtClean="0">
                <a:latin typeface="Times New Roman" pitchFamily="18" charset="0"/>
                <a:cs typeface="Times New Roman" pitchFamily="18" charset="0"/>
              </a:rPr>
              <a:t> </a:t>
            </a:r>
            <a:r>
              <a:rPr lang="ru-RU" sz="2000" i="1" dirty="0" smtClean="0">
                <a:latin typeface="Times New Roman" pitchFamily="18" charset="0"/>
                <a:cs typeface="Times New Roman" pitchFamily="18" charset="0"/>
              </a:rPr>
              <a:t>WCT</a:t>
            </a:r>
            <a:r>
              <a:rPr lang="ru-RU" sz="2000" dirty="0" smtClean="0">
                <a:latin typeface="Times New Roman" pitchFamily="18" charset="0"/>
                <a:cs typeface="Times New Roman" pitchFamily="18" charset="0"/>
              </a:rPr>
              <a:t> ≥ 0 </a:t>
            </a:r>
            <a:r>
              <a:rPr lang="ru-RU" sz="2000" dirty="0" err="1" smtClean="0">
                <a:latin typeface="Times New Roman" pitchFamily="18" charset="0"/>
                <a:cs typeface="Times New Roman" pitchFamily="18" charset="0"/>
              </a:rPr>
              <a:t>and</a:t>
            </a:r>
            <a:r>
              <a:rPr lang="ru-RU" sz="2000" dirty="0" smtClean="0">
                <a:latin typeface="Times New Roman" pitchFamily="18" charset="0"/>
                <a:cs typeface="Times New Roman" pitchFamily="18" charset="0"/>
              </a:rPr>
              <a:t> 0 ÷ -9 </a:t>
            </a:r>
            <a:r>
              <a:rPr lang="ru-RU" sz="2000" dirty="0" err="1" smtClean="0">
                <a:latin typeface="Times New Roman" pitchFamily="18" charset="0"/>
                <a:cs typeface="Times New Roman" pitchFamily="18" charset="0"/>
              </a:rPr>
              <a:t>ºC in</a:t>
            </a:r>
            <a:r>
              <a:rPr lang="ru-RU" sz="2000" dirty="0" smtClean="0">
                <a:latin typeface="Times New Roman" pitchFamily="18" charset="0"/>
                <a:cs typeface="Times New Roman" pitchFamily="18" charset="0"/>
              </a:rPr>
              <a:t> A2 </a:t>
            </a:r>
            <a:r>
              <a:rPr lang="ru-RU" sz="2000" dirty="0" err="1" smtClean="0">
                <a:latin typeface="Times New Roman" pitchFamily="18" charset="0"/>
                <a:cs typeface="Times New Roman" pitchFamily="18" charset="0"/>
              </a:rPr>
              <a:t>scenario</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will</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significantly</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exceed</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recurrence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of</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these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gradations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in</a:t>
            </a:r>
            <a:r>
              <a:rPr lang="ru-RU" sz="2000" dirty="0" smtClean="0">
                <a:latin typeface="Times New Roman" pitchFamily="18" charset="0"/>
                <a:cs typeface="Times New Roman" pitchFamily="18" charset="0"/>
              </a:rPr>
              <a:t> A1B </a:t>
            </a:r>
            <a:r>
              <a:rPr lang="ru-RU" sz="2000" dirty="0" err="1" smtClean="0">
                <a:latin typeface="Times New Roman" pitchFamily="18" charset="0"/>
                <a:cs typeface="Times New Roman" pitchFamily="18" charset="0"/>
              </a:rPr>
              <a:t>scenario</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it</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latter</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scenario</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that</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more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severe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winter</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conditions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are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expected</a:t>
            </a:r>
            <a:r>
              <a:rPr lang="ru-RU" sz="2000" dirty="0" smtClean="0">
                <a:latin typeface="Times New Roman" pitchFamily="18" charset="0"/>
                <a:cs typeface="Times New Roman" pitchFamily="18" charset="0"/>
              </a:rPr>
              <a:t>.</a:t>
            </a:r>
          </a:p>
          <a:p>
            <a:pPr algn="just"/>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weather</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conditions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February</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are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tougher</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first</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and</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third</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periods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second</a:t>
            </a:r>
            <a:r>
              <a:rPr lang="ru-RU" sz="2000" dirty="0" smtClean="0">
                <a:latin typeface="Times New Roman" pitchFamily="18" charset="0"/>
                <a:cs typeface="Times New Roman" pitchFamily="18" charset="0"/>
              </a:rPr>
              <a:t> – </a:t>
            </a:r>
            <a:r>
              <a:rPr lang="ru-RU" sz="2000" dirty="0" err="1" smtClean="0">
                <a:latin typeface="Times New Roman" pitchFamily="18" charset="0"/>
                <a:cs typeface="Times New Roman" pitchFamily="18" charset="0"/>
              </a:rPr>
              <a:t>in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January</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according</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to</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A1B </a:t>
            </a:r>
            <a:r>
              <a:rPr lang="ru-RU" sz="2000" dirty="0" err="1" smtClean="0">
                <a:latin typeface="Times New Roman" pitchFamily="18" charset="0"/>
                <a:cs typeface="Times New Roman" pitchFamily="18" charset="0"/>
              </a:rPr>
              <a:t>scenario</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second</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scenario</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for</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whole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studied</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period</a:t>
            </a:r>
            <a:r>
              <a:rPr lang="ru-RU" sz="2000" dirty="0" smtClean="0">
                <a:latin typeface="Times New Roman" pitchFamily="18" charset="0"/>
                <a:cs typeface="Times New Roman" pitchFamily="18" charset="0"/>
              </a:rPr>
              <a:t> – </a:t>
            </a:r>
            <a:r>
              <a:rPr lang="ru-RU" sz="2000" dirty="0" err="1" smtClean="0">
                <a:latin typeface="Times New Roman" pitchFamily="18" charset="0"/>
                <a:cs typeface="Times New Roman" pitchFamily="18" charset="0"/>
              </a:rPr>
              <a:t>in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January</a:t>
            </a:r>
            <a:r>
              <a:rPr lang="ru-RU" sz="2000" dirty="0" smtClean="0">
                <a:latin typeface="Times New Roman" pitchFamily="18" charset="0"/>
                <a:cs typeface="Times New Roman" pitchFamily="18" charset="0"/>
              </a:rPr>
              <a:t>.</a:t>
            </a:r>
          </a:p>
          <a:p>
            <a:pPr algn="just"/>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It</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shouid</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be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noted</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that</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such</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things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like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wet</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clothes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shoes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poor</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nutrition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lack</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of</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hot</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food</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inability</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to</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warm</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up</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blood</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loss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disease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etc</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increase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risk</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of</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frostbite</a:t>
            </a:r>
            <a:r>
              <a:rPr lang="ru-RU" sz="2000" dirty="0" smtClean="0">
                <a:latin typeface="Times New Roman" pitchFamily="18" charset="0"/>
                <a:cs typeface="Times New Roman" pitchFamily="18" charset="0"/>
              </a:rPr>
              <a:t>.</a:t>
            </a:r>
          </a:p>
          <a:p>
            <a:pPr algn="just"/>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Thus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general</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number</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of</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deaths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winter</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may</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decrease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due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to</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an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increase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average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temperature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this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season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but</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low</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temperatures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on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some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days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which</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are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expected</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future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will</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affect</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spread</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of</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infectious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epidemics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and</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cold</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diseases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and</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can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lead</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to</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different</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stages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of</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frostbite</a:t>
            </a:r>
            <a:r>
              <a:rPr lang="ru-RU" sz="2000" dirty="0" smtClean="0">
                <a:latin typeface="Times New Roman" pitchFamily="18" charset="0"/>
                <a:cs typeface="Times New Roman" pitchFamily="18" charset="0"/>
              </a:rPr>
              <a:t>.</a:t>
            </a:r>
          </a:p>
        </p:txBody>
      </p:sp>
      <p:sp>
        <p:nvSpPr>
          <p:cNvPr id="74" name="TextBox 73"/>
          <p:cNvSpPr txBox="1"/>
          <p:nvPr/>
        </p:nvSpPr>
        <p:spPr>
          <a:xfrm>
            <a:off x="10282203" y="8978888"/>
            <a:ext cx="10144196" cy="461665"/>
          </a:xfrm>
          <a:prstGeom prst="rect">
            <a:avLst/>
          </a:prstGeom>
          <a:solidFill>
            <a:schemeClr val="bg1"/>
          </a:solidFill>
          <a:ln>
            <a:noFill/>
          </a:ln>
        </p:spPr>
        <p:txBody>
          <a:bodyPr wrap="square" rtlCol="0">
            <a:spAutoFit/>
          </a:bodyPr>
          <a:lstStyle/>
          <a:p>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Table</a:t>
            </a:r>
            <a:r>
              <a:rPr lang="ru-RU" sz="2400" dirty="0" smtClean="0">
                <a:latin typeface="Times New Roman" pitchFamily="18" charset="0"/>
                <a:cs typeface="Times New Roman" pitchFamily="18" charset="0"/>
              </a:rPr>
              <a:t> 1 </a:t>
            </a:r>
            <a:r>
              <a:rPr lang="ru-RU" sz="2400" dirty="0" smtClean="0"/>
              <a:t>–</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Repeatability</a:t>
            </a:r>
            <a:r>
              <a:rPr lang="ru-RU" sz="2400" dirty="0" smtClean="0">
                <a:latin typeface="Times New Roman" pitchFamily="18" charset="0"/>
                <a:cs typeface="Times New Roman" pitchFamily="18" charset="0"/>
              </a:rPr>
              <a:t> (%) </a:t>
            </a:r>
            <a:r>
              <a:rPr lang="ru-RU" sz="2400" dirty="0" err="1" smtClean="0">
                <a:latin typeface="Times New Roman" pitchFamily="18" charset="0"/>
                <a:cs typeface="Times New Roman" pitchFamily="18" charset="0"/>
              </a:rPr>
              <a:t>of</a:t>
            </a:r>
            <a:r>
              <a:rPr lang="ru-RU"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W</a:t>
            </a:r>
            <a:r>
              <a:rPr lang="ru-RU" sz="2400" dirty="0" err="1" smtClean="0">
                <a:latin typeface="Times New Roman" pitchFamily="18" charset="0"/>
                <a:cs typeface="Times New Roman" pitchFamily="18" charset="0"/>
              </a:rPr>
              <a:t>ind</a:t>
            </a:r>
            <a:r>
              <a:rPr lang="ru-RU" sz="2400" dirty="0" smtClean="0">
                <a:latin typeface="Times New Roman" pitchFamily="18" charset="0"/>
                <a:cs typeface="Times New Roman" pitchFamily="18" charset="0"/>
              </a:rPr>
              <a:t> C</a:t>
            </a:r>
            <a:r>
              <a:rPr lang="en-US" sz="2400" dirty="0" smtClean="0">
                <a:latin typeface="Times New Roman" pitchFamily="18" charset="0"/>
                <a:cs typeface="Times New Roman" pitchFamily="18" charset="0"/>
              </a:rPr>
              <a:t>h</a:t>
            </a:r>
            <a:r>
              <a:rPr lang="ru-RU" sz="2400" dirty="0" err="1" smtClean="0">
                <a:latin typeface="Times New Roman" pitchFamily="18" charset="0"/>
                <a:cs typeface="Times New Roman" pitchFamily="18" charset="0"/>
              </a:rPr>
              <a:t>ill</a:t>
            </a:r>
            <a:r>
              <a:rPr lang="ru-RU" sz="2400" dirty="0" smtClean="0">
                <a:latin typeface="Times New Roman" pitchFamily="18" charset="0"/>
                <a:cs typeface="Times New Roman" pitchFamily="18" charset="0"/>
              </a:rPr>
              <a:t> T</a:t>
            </a:r>
            <a:r>
              <a:rPr lang="en-US" sz="2400" dirty="0" err="1" smtClean="0">
                <a:latin typeface="Times New Roman" pitchFamily="18" charset="0"/>
                <a:cs typeface="Times New Roman" pitchFamily="18" charset="0"/>
              </a:rPr>
              <a:t>emperature</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Index</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a:t>
            </a:r>
            <a:r>
              <a:rPr lang="ru-RU" sz="2400" dirty="0" err="1" smtClean="0">
                <a:latin typeface="Times New Roman" pitchFamily="18" charset="0"/>
                <a:cs typeface="Times New Roman" pitchFamily="18" charset="0"/>
              </a:rPr>
              <a:t>scenario</a:t>
            </a:r>
            <a:r>
              <a:rPr lang="ru-RU" sz="2400" dirty="0" smtClean="0">
                <a:latin typeface="Times New Roman" pitchFamily="18" charset="0"/>
                <a:cs typeface="Times New Roman" pitchFamily="18" charset="0"/>
              </a:rPr>
              <a:t> A</a:t>
            </a:r>
            <a:r>
              <a:rPr lang="en-US" sz="2400" dirty="0" smtClean="0">
                <a:latin typeface="Times New Roman" pitchFamily="18" charset="0"/>
                <a:cs typeface="Times New Roman" pitchFamily="18" charset="0"/>
              </a:rPr>
              <a:t>1B</a:t>
            </a:r>
            <a:r>
              <a:rPr lang="en-US"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p:txBody>
      </p:sp>
      <p:graphicFrame>
        <p:nvGraphicFramePr>
          <p:cNvPr id="51" name="Таблица 50"/>
          <p:cNvGraphicFramePr>
            <a:graphicFrameLocks noGrp="1"/>
          </p:cNvGraphicFramePr>
          <p:nvPr/>
        </p:nvGraphicFramePr>
        <p:xfrm>
          <a:off x="9424947" y="15408308"/>
          <a:ext cx="12001588" cy="5263512"/>
        </p:xfrm>
        <a:graphic>
          <a:graphicData uri="http://schemas.openxmlformats.org/drawingml/2006/table">
            <a:tbl>
              <a:tblPr/>
              <a:tblGrid>
                <a:gridCol w="1335067"/>
                <a:gridCol w="499913"/>
                <a:gridCol w="733253"/>
                <a:gridCol w="733253"/>
                <a:gridCol w="732516"/>
                <a:gridCol w="732516"/>
                <a:gridCol w="523542"/>
                <a:gridCol w="732516"/>
                <a:gridCol w="732516"/>
                <a:gridCol w="732516"/>
                <a:gridCol w="732516"/>
                <a:gridCol w="523542"/>
                <a:gridCol w="841802"/>
                <a:gridCol w="841802"/>
                <a:gridCol w="841802"/>
                <a:gridCol w="732516"/>
              </a:tblGrid>
              <a:tr h="219313">
                <a:tc rowSpan="3">
                  <a:txBody>
                    <a:bodyPr/>
                    <a:lstStyle/>
                    <a:p>
                      <a:pPr algn="ctr">
                        <a:spcAft>
                          <a:spcPts val="0"/>
                        </a:spcAft>
                      </a:pPr>
                      <a:r>
                        <a:rPr lang="ru-RU" sz="1400" dirty="0" err="1">
                          <a:solidFill>
                            <a:srgbClr val="202124"/>
                          </a:solidFill>
                          <a:latin typeface="Times New Roman"/>
                          <a:ea typeface="Times New Roman"/>
                          <a:cs typeface="Times New Roman"/>
                        </a:rPr>
                        <a:t>Station</a:t>
                      </a:r>
                      <a:endParaRPr lang="ru-RU" sz="1400" dirty="0">
                        <a:latin typeface="Times New Roman"/>
                        <a:ea typeface="Times New Roman"/>
                        <a:cs typeface="Times New Roman"/>
                      </a:endParaRPr>
                    </a:p>
                    <a:p>
                      <a:pPr algn="ctr">
                        <a:spcAft>
                          <a:spcPts val="0"/>
                        </a:spcAft>
                      </a:pPr>
                      <a:r>
                        <a:rPr lang="ru-RU" sz="1400" dirty="0" err="1">
                          <a:solidFill>
                            <a:srgbClr val="202124"/>
                          </a:solidFill>
                          <a:latin typeface="Times New Roman"/>
                          <a:ea typeface="Times New Roman"/>
                          <a:cs typeface="Times New Roman"/>
                        </a:rPr>
                        <a:t>name</a:t>
                      </a:r>
                      <a:endParaRPr lang="ru-RU"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spcAft>
                          <a:spcPts val="0"/>
                        </a:spcAft>
                      </a:pPr>
                      <a:r>
                        <a:rPr lang="ru-RU" sz="1400" dirty="0">
                          <a:solidFill>
                            <a:srgbClr val="000000"/>
                          </a:solidFill>
                          <a:latin typeface="Times New Roman"/>
                          <a:ea typeface="Times New Roman"/>
                          <a:cs typeface="Times New Roman"/>
                        </a:rPr>
                        <a:t>1986-2005</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gridSpan="5">
                  <a:txBody>
                    <a:bodyPr/>
                    <a:lstStyle/>
                    <a:p>
                      <a:pPr algn="ctr">
                        <a:spcAft>
                          <a:spcPts val="0"/>
                        </a:spcAft>
                      </a:pPr>
                      <a:r>
                        <a:rPr lang="ru-RU" sz="1400" dirty="0">
                          <a:solidFill>
                            <a:srgbClr val="000000"/>
                          </a:solidFill>
                          <a:latin typeface="Times New Roman"/>
                          <a:ea typeface="Times New Roman"/>
                          <a:cs typeface="Times New Roman"/>
                        </a:rPr>
                        <a:t>2011-2030</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gridSpan="5">
                  <a:txBody>
                    <a:bodyPr/>
                    <a:lstStyle/>
                    <a:p>
                      <a:pPr algn="ctr">
                        <a:spcAft>
                          <a:spcPts val="0"/>
                        </a:spcAft>
                      </a:pPr>
                      <a:r>
                        <a:rPr lang="ru-RU" sz="1400" dirty="0">
                          <a:solidFill>
                            <a:srgbClr val="000000"/>
                          </a:solidFill>
                          <a:latin typeface="Times New Roman"/>
                          <a:ea typeface="Times New Roman"/>
                          <a:cs typeface="Times New Roman"/>
                        </a:rPr>
                        <a:t>2031-2050</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19313">
                <a:tc vMerge="1">
                  <a:txBody>
                    <a:bodyPr/>
                    <a:lstStyle/>
                    <a:p>
                      <a:endParaRPr lang="ru-RU"/>
                    </a:p>
                  </a:txBody>
                  <a:tcPr/>
                </a:tc>
                <a:tc gridSpan="5">
                  <a:txBody>
                    <a:bodyPr/>
                    <a:lstStyle/>
                    <a:p>
                      <a:pPr algn="ctr"/>
                      <a:r>
                        <a:rPr lang="en-US" sz="1400" dirty="0">
                          <a:solidFill>
                            <a:srgbClr val="202124"/>
                          </a:solidFill>
                          <a:latin typeface="Times New Roman" pitchFamily="18" charset="0"/>
                          <a:ea typeface="Times New Roman"/>
                          <a:cs typeface="Times New Roman" pitchFamily="18" charset="0"/>
                        </a:rPr>
                        <a:t>G</a:t>
                      </a:r>
                      <a:r>
                        <a:rPr lang="ru-RU" sz="1400" dirty="0" err="1">
                          <a:solidFill>
                            <a:srgbClr val="202124"/>
                          </a:solidFill>
                          <a:latin typeface="Times New Roman" pitchFamily="18" charset="0"/>
                          <a:ea typeface="Times New Roman"/>
                          <a:cs typeface="Times New Roman" pitchFamily="18" charset="0"/>
                        </a:rPr>
                        <a:t>radation</a:t>
                      </a:r>
                      <a:r>
                        <a:rPr lang="ru-RU" sz="1400" dirty="0">
                          <a:solidFill>
                            <a:srgbClr val="202124"/>
                          </a:solidFill>
                          <a:latin typeface="Times New Roman" pitchFamily="18" charset="0"/>
                          <a:ea typeface="Times New Roman"/>
                          <a:cs typeface="Times New Roman" pitchFamily="18" charset="0"/>
                        </a:rPr>
                        <a:t>, </a:t>
                      </a:r>
                      <a:r>
                        <a:rPr lang="ru-RU" sz="1400" dirty="0" err="1">
                          <a:solidFill>
                            <a:srgbClr val="000000"/>
                          </a:solidFill>
                          <a:latin typeface="Times New Roman" pitchFamily="18" charset="0"/>
                          <a:ea typeface="Times New Roman"/>
                          <a:cs typeface="Times New Roman" pitchFamily="18" charset="0"/>
                        </a:rPr>
                        <a:t>ºС</a:t>
                      </a:r>
                      <a:endParaRPr lang="ru-RU" sz="14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gridSpan="5">
                  <a:txBody>
                    <a:bodyPr/>
                    <a:lstStyle/>
                    <a:p>
                      <a:pPr algn="ctr"/>
                      <a:r>
                        <a:rPr lang="en-US" sz="1400" dirty="0">
                          <a:solidFill>
                            <a:srgbClr val="202124"/>
                          </a:solidFill>
                          <a:latin typeface="Times New Roman" pitchFamily="18" charset="0"/>
                          <a:ea typeface="Times New Roman"/>
                          <a:cs typeface="Times New Roman" pitchFamily="18" charset="0"/>
                        </a:rPr>
                        <a:t>G</a:t>
                      </a:r>
                      <a:r>
                        <a:rPr lang="ru-RU" sz="1400" dirty="0" err="1">
                          <a:solidFill>
                            <a:srgbClr val="202124"/>
                          </a:solidFill>
                          <a:latin typeface="Times New Roman" pitchFamily="18" charset="0"/>
                          <a:ea typeface="Times New Roman"/>
                          <a:cs typeface="Times New Roman" pitchFamily="18" charset="0"/>
                        </a:rPr>
                        <a:t>radation</a:t>
                      </a:r>
                      <a:r>
                        <a:rPr lang="ru-RU" sz="1400" dirty="0">
                          <a:solidFill>
                            <a:srgbClr val="202124"/>
                          </a:solidFill>
                          <a:latin typeface="Times New Roman" pitchFamily="18" charset="0"/>
                          <a:ea typeface="Times New Roman"/>
                          <a:cs typeface="Times New Roman" pitchFamily="18" charset="0"/>
                        </a:rPr>
                        <a:t>, </a:t>
                      </a:r>
                      <a:r>
                        <a:rPr lang="ru-RU" sz="1400" dirty="0" err="1">
                          <a:solidFill>
                            <a:srgbClr val="000000"/>
                          </a:solidFill>
                          <a:latin typeface="Times New Roman" pitchFamily="18" charset="0"/>
                          <a:ea typeface="Times New Roman"/>
                          <a:cs typeface="Times New Roman" pitchFamily="18" charset="0"/>
                        </a:rPr>
                        <a:t>ºС</a:t>
                      </a:r>
                      <a:endParaRPr lang="ru-RU" sz="14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gridSpan="5">
                  <a:txBody>
                    <a:bodyPr/>
                    <a:lstStyle/>
                    <a:p>
                      <a:pPr algn="ctr"/>
                      <a:r>
                        <a:rPr lang="en-US" sz="1400" dirty="0">
                          <a:solidFill>
                            <a:srgbClr val="202124"/>
                          </a:solidFill>
                          <a:latin typeface="Times New Roman" pitchFamily="18" charset="0"/>
                          <a:ea typeface="Times New Roman"/>
                          <a:cs typeface="Times New Roman" pitchFamily="18" charset="0"/>
                        </a:rPr>
                        <a:t>G</a:t>
                      </a:r>
                      <a:r>
                        <a:rPr lang="ru-RU" sz="1400" dirty="0" err="1">
                          <a:solidFill>
                            <a:srgbClr val="202124"/>
                          </a:solidFill>
                          <a:latin typeface="Times New Roman" pitchFamily="18" charset="0"/>
                          <a:ea typeface="Times New Roman"/>
                          <a:cs typeface="Times New Roman" pitchFamily="18" charset="0"/>
                        </a:rPr>
                        <a:t>radation</a:t>
                      </a:r>
                      <a:r>
                        <a:rPr lang="ru-RU" sz="1400" dirty="0">
                          <a:solidFill>
                            <a:srgbClr val="202124"/>
                          </a:solidFill>
                          <a:latin typeface="Times New Roman" pitchFamily="18" charset="0"/>
                          <a:ea typeface="Times New Roman"/>
                          <a:cs typeface="Times New Roman" pitchFamily="18" charset="0"/>
                        </a:rPr>
                        <a:t>, </a:t>
                      </a:r>
                      <a:r>
                        <a:rPr lang="ru-RU" sz="1400" dirty="0" err="1">
                          <a:solidFill>
                            <a:srgbClr val="000000"/>
                          </a:solidFill>
                          <a:latin typeface="Times New Roman" pitchFamily="18" charset="0"/>
                          <a:ea typeface="Times New Roman"/>
                          <a:cs typeface="Times New Roman" pitchFamily="18" charset="0"/>
                        </a:rPr>
                        <a:t>ºС</a:t>
                      </a:r>
                      <a:endParaRPr lang="ru-RU" sz="14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19313">
                <a:tc vMerge="1">
                  <a:txBody>
                    <a:bodyPr/>
                    <a:lstStyle/>
                    <a:p>
                      <a:endParaRPr lang="ru-RU"/>
                    </a:p>
                  </a:txBody>
                  <a:tcPr/>
                </a:tc>
                <a:tc>
                  <a:txBody>
                    <a:bodyPr/>
                    <a:lstStyle/>
                    <a:p>
                      <a:pPr algn="ctr">
                        <a:spcAft>
                          <a:spcPts val="0"/>
                        </a:spcAft>
                      </a:pPr>
                      <a:r>
                        <a:rPr lang="ru-RU" sz="1400">
                          <a:solidFill>
                            <a:srgbClr val="000000"/>
                          </a:solidFill>
                          <a:latin typeface="Times New Roman"/>
                          <a:ea typeface="Times New Roman"/>
                          <a:cs typeface="Times New Roman"/>
                        </a:rPr>
                        <a:t>&gt;0</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dirty="0" smtClean="0">
                          <a:solidFill>
                            <a:srgbClr val="000000"/>
                          </a:solidFill>
                          <a:latin typeface="Times New Roman"/>
                          <a:ea typeface="Times New Roman"/>
                          <a:cs typeface="Times New Roman"/>
                        </a:rPr>
                        <a:t>    </a:t>
                      </a:r>
                      <a:r>
                        <a:rPr lang="ru-RU" sz="1400" dirty="0" smtClean="0">
                          <a:solidFill>
                            <a:srgbClr val="000000"/>
                          </a:solidFill>
                          <a:latin typeface="Times New Roman"/>
                          <a:ea typeface="Times New Roman"/>
                          <a:cs typeface="Times New Roman"/>
                        </a:rPr>
                        <a:t>0</a:t>
                      </a:r>
                      <a:r>
                        <a:rPr lang="ru-RU" sz="1400" dirty="0">
                          <a:solidFill>
                            <a:srgbClr val="000000"/>
                          </a:solidFill>
                          <a:latin typeface="Times New Roman"/>
                          <a:ea typeface="Times New Roman"/>
                          <a:cs typeface="Times New Roman"/>
                        </a:rPr>
                        <a:t>÷-9</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solidFill>
                            <a:srgbClr val="000000"/>
                          </a:solidFill>
                          <a:latin typeface="Times New Roman"/>
                          <a:ea typeface="Times New Roman"/>
                          <a:cs typeface="Times New Roman"/>
                        </a:rPr>
                        <a:t>-10÷-27</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solidFill>
                            <a:srgbClr val="000000"/>
                          </a:solidFill>
                          <a:latin typeface="Times New Roman"/>
                          <a:ea typeface="Times New Roman"/>
                          <a:cs typeface="Times New Roman"/>
                        </a:rPr>
                        <a:t>-28÷-39</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solidFill>
                            <a:srgbClr val="000000"/>
                          </a:solidFill>
                          <a:latin typeface="Times New Roman"/>
                          <a:ea typeface="Times New Roman"/>
                          <a:cs typeface="Times New Roman"/>
                        </a:rPr>
                        <a:t>-40÷-47</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&gt;0</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smtClean="0">
                          <a:solidFill>
                            <a:srgbClr val="000000"/>
                          </a:solidFill>
                          <a:latin typeface="Times New Roman"/>
                          <a:ea typeface="Times New Roman"/>
                          <a:cs typeface="Times New Roman"/>
                        </a:rPr>
                        <a:t>   </a:t>
                      </a:r>
                      <a:r>
                        <a:rPr lang="ru-RU" sz="1400" smtClean="0">
                          <a:solidFill>
                            <a:srgbClr val="000000"/>
                          </a:solidFill>
                          <a:latin typeface="Times New Roman"/>
                          <a:ea typeface="Times New Roman"/>
                          <a:cs typeface="Times New Roman"/>
                        </a:rPr>
                        <a:t>0</a:t>
                      </a:r>
                      <a:r>
                        <a:rPr lang="ru-RU" sz="1400" dirty="0">
                          <a:solidFill>
                            <a:srgbClr val="000000"/>
                          </a:solidFill>
                          <a:latin typeface="Times New Roman"/>
                          <a:ea typeface="Times New Roman"/>
                          <a:cs typeface="Times New Roman"/>
                        </a:rPr>
                        <a:t>÷-9</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dirty="0">
                          <a:solidFill>
                            <a:srgbClr val="000000"/>
                          </a:solidFill>
                          <a:latin typeface="Times New Roman"/>
                          <a:ea typeface="Times New Roman"/>
                          <a:cs typeface="Times New Roman"/>
                        </a:rPr>
                        <a:t>-10÷-27</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solidFill>
                            <a:srgbClr val="000000"/>
                          </a:solidFill>
                          <a:latin typeface="Times New Roman"/>
                          <a:ea typeface="Times New Roman"/>
                          <a:cs typeface="Times New Roman"/>
                        </a:rPr>
                        <a:t>-28÷-39</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solidFill>
                            <a:srgbClr val="000000"/>
                          </a:solidFill>
                          <a:latin typeface="Times New Roman"/>
                          <a:ea typeface="Times New Roman"/>
                          <a:cs typeface="Times New Roman"/>
                        </a:rPr>
                        <a:t>-40÷-47</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&gt;0</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dirty="0" smtClean="0">
                          <a:solidFill>
                            <a:srgbClr val="000000"/>
                          </a:solidFill>
                          <a:latin typeface="Times New Roman"/>
                          <a:ea typeface="Times New Roman"/>
                          <a:cs typeface="Times New Roman"/>
                        </a:rPr>
                        <a:t>     </a:t>
                      </a:r>
                      <a:r>
                        <a:rPr lang="ru-RU" sz="1400" dirty="0" smtClean="0">
                          <a:solidFill>
                            <a:srgbClr val="000000"/>
                          </a:solidFill>
                          <a:latin typeface="Times New Roman"/>
                          <a:ea typeface="Times New Roman"/>
                          <a:cs typeface="Times New Roman"/>
                        </a:rPr>
                        <a:t>0</a:t>
                      </a:r>
                      <a:r>
                        <a:rPr lang="ru-RU" sz="1400" dirty="0">
                          <a:solidFill>
                            <a:srgbClr val="000000"/>
                          </a:solidFill>
                          <a:latin typeface="Times New Roman"/>
                          <a:ea typeface="Times New Roman"/>
                          <a:cs typeface="Times New Roman"/>
                        </a:rPr>
                        <a:t>÷-9</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solidFill>
                            <a:srgbClr val="000000"/>
                          </a:solidFill>
                          <a:latin typeface="Times New Roman"/>
                          <a:ea typeface="Times New Roman"/>
                          <a:cs typeface="Times New Roman"/>
                        </a:rPr>
                        <a:t>-10÷-27</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solidFill>
                            <a:srgbClr val="000000"/>
                          </a:solidFill>
                          <a:latin typeface="Times New Roman"/>
                          <a:ea typeface="Times New Roman"/>
                          <a:cs typeface="Times New Roman"/>
                        </a:rPr>
                        <a:t>-28÷-39</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solidFill>
                            <a:srgbClr val="000000"/>
                          </a:solidFill>
                          <a:latin typeface="Times New Roman"/>
                          <a:ea typeface="Times New Roman"/>
                          <a:cs typeface="Times New Roman"/>
                        </a:rPr>
                        <a:t>-40÷-47</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313">
                <a:tc gridSpan="16">
                  <a:txBody>
                    <a:bodyPr/>
                    <a:lstStyle/>
                    <a:p>
                      <a:pPr algn="ctr"/>
                      <a:r>
                        <a:rPr lang="en-US" sz="1400" dirty="0">
                          <a:solidFill>
                            <a:srgbClr val="202124"/>
                          </a:solidFill>
                          <a:latin typeface="Times New Roman" pitchFamily="18" charset="0"/>
                          <a:ea typeface="Times New Roman"/>
                          <a:cs typeface="Times New Roman" pitchFamily="18" charset="0"/>
                        </a:rPr>
                        <a:t>January</a:t>
                      </a:r>
                      <a:endParaRPr lang="ru-RU" sz="14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19313">
                <a:tc>
                  <a:txBody>
                    <a:bodyPr/>
                    <a:lstStyle/>
                    <a:p>
                      <a:pPr>
                        <a:spcAft>
                          <a:spcPts val="0"/>
                        </a:spcAft>
                      </a:pPr>
                      <a:r>
                        <a:rPr lang="en-US" sz="1400" dirty="0" err="1">
                          <a:solidFill>
                            <a:srgbClr val="333333"/>
                          </a:solidFill>
                          <a:latin typeface="Times New Roman"/>
                          <a:ea typeface="Times New Roman"/>
                          <a:cs typeface="Times New Roman"/>
                        </a:rPr>
                        <a:t>Zhytomyr</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0,8</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48,2</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48,2</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2,7</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1,9</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61,9</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33,7</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2,4</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3,1</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71,5</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25,5</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313">
                <a:tc>
                  <a:txBody>
                    <a:bodyPr/>
                    <a:lstStyle/>
                    <a:p>
                      <a:pPr>
                        <a:spcAft>
                          <a:spcPts val="0"/>
                        </a:spcAft>
                      </a:pPr>
                      <a:r>
                        <a:rPr lang="en-US" sz="1400">
                          <a:solidFill>
                            <a:srgbClr val="000000"/>
                          </a:solidFill>
                          <a:latin typeface="Times New Roman"/>
                          <a:ea typeface="Times New Roman"/>
                          <a:cs typeface="Times New Roman"/>
                        </a:rPr>
                        <a:t>Sumy</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0,8</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40,5</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51,9</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5,8</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1,0</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2,3</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47,9</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42,1</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7,7</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3,1</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60,6</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34,2</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2,1</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313">
                <a:tc>
                  <a:txBody>
                    <a:bodyPr/>
                    <a:lstStyle/>
                    <a:p>
                      <a:pPr>
                        <a:spcAft>
                          <a:spcPts val="0"/>
                        </a:spcAft>
                      </a:pPr>
                      <a:r>
                        <a:rPr lang="ru-RU" sz="1400">
                          <a:solidFill>
                            <a:srgbClr val="000000"/>
                          </a:solidFill>
                          <a:latin typeface="Times New Roman"/>
                          <a:ea typeface="Times New Roman"/>
                          <a:cs typeface="Times New Roman"/>
                        </a:rPr>
                        <a:t>Kropyvnytskyi</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1,6</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42,9</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52,3</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3,2</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4,4</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57,4</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34,5</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3,7</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4,7</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64,7</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30,0</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0,6</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313">
                <a:tc>
                  <a:txBody>
                    <a:bodyPr/>
                    <a:lstStyle/>
                    <a:p>
                      <a:pPr>
                        <a:spcAft>
                          <a:spcPts val="0"/>
                        </a:spcAft>
                      </a:pPr>
                      <a:r>
                        <a:rPr lang="ru-RU" sz="1400">
                          <a:solidFill>
                            <a:srgbClr val="18181B"/>
                          </a:solidFill>
                          <a:latin typeface="Times New Roman"/>
                          <a:ea typeface="Times New Roman"/>
                          <a:cs typeface="Times New Roman"/>
                        </a:rPr>
                        <a:t>Ternopil</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1,1</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47,4</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49,8</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1,6</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1,5</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58,4</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38,4</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1,8</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4,2</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65,6</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29,5</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0,6</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313">
                <a:tc>
                  <a:txBody>
                    <a:bodyPr/>
                    <a:lstStyle/>
                    <a:p>
                      <a:pPr>
                        <a:spcAft>
                          <a:spcPts val="0"/>
                        </a:spcAft>
                      </a:pPr>
                      <a:r>
                        <a:rPr lang="ru-RU" sz="1400">
                          <a:solidFill>
                            <a:srgbClr val="18181B"/>
                          </a:solidFill>
                          <a:latin typeface="Times New Roman"/>
                          <a:ea typeface="Times New Roman"/>
                          <a:cs typeface="Times New Roman"/>
                        </a:rPr>
                        <a:t>Poltava</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2,1</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41,0</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51,9</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4,4</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0,6</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3,5</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54,0</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35,0</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7,4</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solidFill>
                            <a:srgbClr val="000000"/>
                          </a:solidFill>
                          <a:latin typeface="Times New Roman"/>
                          <a:ea typeface="Times New Roman"/>
                          <a:cs typeface="Times New Roman"/>
                        </a:rPr>
                        <a:t>-</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5,0</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63,7</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30,0</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1,3</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solidFill>
                            <a:srgbClr val="000000"/>
                          </a:solidFill>
                          <a:latin typeface="Times New Roman"/>
                          <a:ea typeface="Times New Roman"/>
                          <a:cs typeface="Times New Roman"/>
                        </a:rPr>
                        <a:t>-</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313">
                <a:tc>
                  <a:txBody>
                    <a:bodyPr/>
                    <a:lstStyle/>
                    <a:p>
                      <a:pPr>
                        <a:spcAft>
                          <a:spcPts val="0"/>
                        </a:spcAft>
                      </a:pPr>
                      <a:r>
                        <a:rPr lang="ru-RU" sz="1400">
                          <a:solidFill>
                            <a:srgbClr val="18181B"/>
                          </a:solidFill>
                          <a:latin typeface="Times New Roman"/>
                          <a:ea typeface="Times New Roman"/>
                          <a:cs typeface="Times New Roman"/>
                        </a:rPr>
                        <a:t>Lugansk</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2,7</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34,0</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52,4</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9,7</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1,1</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2,6</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43,2</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45,0</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9,2</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4,0</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56,0</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37,7</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2,3</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solidFill>
                            <a:srgbClr val="000000"/>
                          </a:solidFill>
                          <a:latin typeface="Times New Roman"/>
                          <a:ea typeface="Times New Roman"/>
                          <a:cs typeface="Times New Roman"/>
                        </a:rPr>
                        <a:t>-</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313">
                <a:tc gridSpan="15">
                  <a:txBody>
                    <a:bodyPr/>
                    <a:lstStyle/>
                    <a:p>
                      <a:pPr algn="ctr">
                        <a:spcAft>
                          <a:spcPts val="0"/>
                        </a:spcAft>
                      </a:pPr>
                      <a:r>
                        <a:rPr lang="en-US" sz="1400" dirty="0" smtClean="0">
                          <a:solidFill>
                            <a:srgbClr val="202124"/>
                          </a:solidFill>
                          <a:latin typeface="Times New Roman" pitchFamily="18" charset="0"/>
                          <a:ea typeface="Times New Roman"/>
                          <a:cs typeface="Times New Roman" pitchFamily="18" charset="0"/>
                        </a:rPr>
                        <a:t>               February</a:t>
                      </a:r>
                      <a:endParaRPr lang="ru-RU" sz="14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gn="ctr">
                        <a:spcAft>
                          <a:spcPts val="0"/>
                        </a:spcAft>
                      </a:pPr>
                      <a:endParaRPr lang="en-US" sz="1400" dirty="0">
                        <a:solidFill>
                          <a:srgbClr val="000000"/>
                        </a:solidFill>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313">
                <a:tc>
                  <a:txBody>
                    <a:bodyPr/>
                    <a:lstStyle/>
                    <a:p>
                      <a:pPr>
                        <a:spcAft>
                          <a:spcPts val="0"/>
                        </a:spcAft>
                      </a:pPr>
                      <a:r>
                        <a:rPr lang="en-US" sz="1400">
                          <a:solidFill>
                            <a:srgbClr val="333333"/>
                          </a:solidFill>
                          <a:latin typeface="Times New Roman"/>
                          <a:ea typeface="Times New Roman"/>
                          <a:cs typeface="Times New Roman"/>
                        </a:rPr>
                        <a:t>Zhytomyr</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2,3</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61,6</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33,8</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2,3</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2,5</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63,4</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31,5</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2,7</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9,9</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77,5</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12,6</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313">
                <a:tc>
                  <a:txBody>
                    <a:bodyPr/>
                    <a:lstStyle/>
                    <a:p>
                      <a:pPr>
                        <a:spcAft>
                          <a:spcPts val="0"/>
                        </a:spcAft>
                      </a:pPr>
                      <a:r>
                        <a:rPr lang="en-US" sz="1400">
                          <a:solidFill>
                            <a:srgbClr val="000000"/>
                          </a:solidFill>
                          <a:latin typeface="Times New Roman"/>
                          <a:ea typeface="Times New Roman"/>
                          <a:cs typeface="Times New Roman"/>
                        </a:rPr>
                        <a:t>Sumy</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0,9</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47,6</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46,7</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4,8</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1,9</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55,0</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36,6</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6,4</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4,4</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71,9</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23,4</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0,4</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313">
                <a:tc>
                  <a:txBody>
                    <a:bodyPr/>
                    <a:lstStyle/>
                    <a:p>
                      <a:pPr>
                        <a:spcAft>
                          <a:spcPts val="0"/>
                        </a:spcAft>
                      </a:pPr>
                      <a:r>
                        <a:rPr lang="ru-RU" sz="1400">
                          <a:solidFill>
                            <a:srgbClr val="000000"/>
                          </a:solidFill>
                          <a:latin typeface="Times New Roman"/>
                          <a:ea typeface="Times New Roman"/>
                          <a:cs typeface="Times New Roman"/>
                        </a:rPr>
                        <a:t>Kropyvnytskyi</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ru-RU" sz="1400">
                          <a:solidFill>
                            <a:srgbClr val="000000"/>
                          </a:solidFill>
                          <a:latin typeface="Times New Roman"/>
                          <a:ea typeface="Times New Roman"/>
                          <a:cs typeface="Times New Roman"/>
                        </a:rPr>
                        <a:t>3,2</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61,9</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33,3</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1,6</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3,0</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61,8</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32,0</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3,2</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10,8</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76,3</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12,9</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313">
                <a:tc>
                  <a:txBody>
                    <a:bodyPr/>
                    <a:lstStyle/>
                    <a:p>
                      <a:pPr>
                        <a:spcAft>
                          <a:spcPts val="0"/>
                        </a:spcAft>
                      </a:pPr>
                      <a:r>
                        <a:rPr lang="ru-RU" sz="1400">
                          <a:solidFill>
                            <a:srgbClr val="18181B"/>
                          </a:solidFill>
                          <a:latin typeface="Times New Roman"/>
                          <a:ea typeface="Times New Roman"/>
                          <a:cs typeface="Times New Roman"/>
                        </a:rPr>
                        <a:t>Ternopil</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2,8</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59,5</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36,3</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1,4</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2,8</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61,8</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33,5</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1,8</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0,2</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6,7</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78,4</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14,9</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313">
                <a:tc>
                  <a:txBody>
                    <a:bodyPr/>
                    <a:lstStyle/>
                    <a:p>
                      <a:pPr>
                        <a:spcAft>
                          <a:spcPts val="0"/>
                        </a:spcAft>
                      </a:pPr>
                      <a:r>
                        <a:rPr lang="ru-RU" sz="1400">
                          <a:solidFill>
                            <a:srgbClr val="18181B"/>
                          </a:solidFill>
                          <a:latin typeface="Times New Roman"/>
                          <a:ea typeface="Times New Roman"/>
                          <a:cs typeface="Times New Roman"/>
                        </a:rPr>
                        <a:t>Poltava</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3,2</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56,1</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38,2</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2,5</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3,4</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57,3</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35,0</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4,2</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8,3</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74,3</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16,8</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0,5</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solidFill>
                            <a:srgbClr val="000000"/>
                          </a:solidFill>
                          <a:latin typeface="Times New Roman"/>
                          <a:ea typeface="Times New Roman"/>
                          <a:cs typeface="Times New Roman"/>
                        </a:rPr>
                        <a:t>-</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313">
                <a:tc>
                  <a:txBody>
                    <a:bodyPr/>
                    <a:lstStyle/>
                    <a:p>
                      <a:pPr>
                        <a:spcAft>
                          <a:spcPts val="0"/>
                        </a:spcAft>
                      </a:pPr>
                      <a:r>
                        <a:rPr lang="ru-RU" sz="1400">
                          <a:solidFill>
                            <a:srgbClr val="18181B"/>
                          </a:solidFill>
                          <a:latin typeface="Times New Roman"/>
                          <a:ea typeface="Times New Roman"/>
                          <a:cs typeface="Times New Roman"/>
                        </a:rPr>
                        <a:t>Lugansk</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3,0</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52,9</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40,4</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3,7</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2,1</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51,0</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37,9</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9,0</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7,4</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67,6</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24,1</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0,9</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solidFill>
                            <a:srgbClr val="000000"/>
                          </a:solidFill>
                          <a:latin typeface="Times New Roman"/>
                          <a:ea typeface="Times New Roman"/>
                          <a:cs typeface="Times New Roman"/>
                        </a:rPr>
                        <a:t>-</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313">
                <a:tc gridSpan="16">
                  <a:txBody>
                    <a:bodyPr/>
                    <a:lstStyle/>
                    <a:p>
                      <a:pPr algn="ctr"/>
                      <a:r>
                        <a:rPr lang="en-US" sz="1400" dirty="0">
                          <a:solidFill>
                            <a:srgbClr val="202124"/>
                          </a:solidFill>
                          <a:latin typeface="Times New Roman" pitchFamily="18" charset="0"/>
                          <a:ea typeface="Times New Roman"/>
                          <a:cs typeface="Times New Roman" pitchFamily="18" charset="0"/>
                        </a:rPr>
                        <a:t>December</a:t>
                      </a:r>
                      <a:endParaRPr lang="ru-RU" sz="14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19313">
                <a:tc>
                  <a:txBody>
                    <a:bodyPr/>
                    <a:lstStyle/>
                    <a:p>
                      <a:pPr>
                        <a:spcAft>
                          <a:spcPts val="0"/>
                        </a:spcAft>
                      </a:pPr>
                      <a:r>
                        <a:rPr lang="en-US" sz="1400">
                          <a:solidFill>
                            <a:srgbClr val="333333"/>
                          </a:solidFill>
                          <a:latin typeface="Times New Roman"/>
                          <a:ea typeface="Times New Roman"/>
                          <a:cs typeface="Times New Roman"/>
                        </a:rPr>
                        <a:t>Zhytomyr</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3,4</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63,1</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33,4</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0,2</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9,4</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73,7</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16,9</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10,8</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73,2</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16,0</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313">
                <a:tc>
                  <a:txBody>
                    <a:bodyPr/>
                    <a:lstStyle/>
                    <a:p>
                      <a:pPr>
                        <a:spcAft>
                          <a:spcPts val="0"/>
                        </a:spcAft>
                      </a:pPr>
                      <a:r>
                        <a:rPr lang="en-US" sz="1400">
                          <a:solidFill>
                            <a:srgbClr val="000000"/>
                          </a:solidFill>
                          <a:latin typeface="Times New Roman"/>
                          <a:ea typeface="Times New Roman"/>
                          <a:cs typeface="Times New Roman"/>
                        </a:rPr>
                        <a:t>Sumy</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1,9</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52,7</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43,9</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1,5</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6,0</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65,3</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28,2</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0,5</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8,1</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65,3</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26,6</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313">
                <a:tc>
                  <a:txBody>
                    <a:bodyPr/>
                    <a:lstStyle/>
                    <a:p>
                      <a:pPr>
                        <a:spcAft>
                          <a:spcPts val="0"/>
                        </a:spcAft>
                      </a:pPr>
                      <a:r>
                        <a:rPr lang="ru-RU" sz="1400">
                          <a:solidFill>
                            <a:srgbClr val="000000"/>
                          </a:solidFill>
                          <a:latin typeface="Times New Roman"/>
                          <a:ea typeface="Times New Roman"/>
                          <a:cs typeface="Times New Roman"/>
                        </a:rPr>
                        <a:t>Kropyvnytskyi</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4,8</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57,1</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37,9</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0,2</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11,6</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67,1</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21,3</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10,3</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70,3</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19,4</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313">
                <a:tc>
                  <a:txBody>
                    <a:bodyPr/>
                    <a:lstStyle/>
                    <a:p>
                      <a:pPr>
                        <a:spcAft>
                          <a:spcPts val="0"/>
                        </a:spcAft>
                      </a:pPr>
                      <a:r>
                        <a:rPr lang="ru-RU" sz="1400">
                          <a:solidFill>
                            <a:srgbClr val="18181B"/>
                          </a:solidFill>
                          <a:latin typeface="Times New Roman"/>
                          <a:ea typeface="Times New Roman"/>
                          <a:cs typeface="Times New Roman"/>
                        </a:rPr>
                        <a:t>Ternopil</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2,4</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62,3</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35,2</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0,2</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8,5</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69,7</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21,8</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solidFill>
                            <a:srgbClr val="000000"/>
                          </a:solidFill>
                          <a:latin typeface="Times New Roman"/>
                          <a:ea typeface="Times New Roman"/>
                          <a:cs typeface="Times New Roman"/>
                        </a:rPr>
                        <a:t>-</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10,5</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73,1</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16,3</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0,2</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313">
                <a:tc>
                  <a:txBody>
                    <a:bodyPr/>
                    <a:lstStyle/>
                    <a:p>
                      <a:pPr>
                        <a:spcAft>
                          <a:spcPts val="0"/>
                        </a:spcAft>
                      </a:pPr>
                      <a:r>
                        <a:rPr lang="ru-RU" sz="1400">
                          <a:solidFill>
                            <a:srgbClr val="18181B"/>
                          </a:solidFill>
                          <a:latin typeface="Times New Roman"/>
                          <a:ea typeface="Times New Roman"/>
                          <a:cs typeface="Times New Roman"/>
                        </a:rPr>
                        <a:t>Poltava</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4,0</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57,4</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37,7</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0,8</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10,2</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66,1</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23,7</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12,3</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64,8</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22,7</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0,2</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solidFill>
                            <a:srgbClr val="000000"/>
                          </a:solidFill>
                          <a:latin typeface="Times New Roman"/>
                          <a:ea typeface="Times New Roman"/>
                          <a:cs typeface="Times New Roman"/>
                        </a:rPr>
                        <a:t>-</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313">
                <a:tc>
                  <a:txBody>
                    <a:bodyPr/>
                    <a:lstStyle/>
                    <a:p>
                      <a:pPr>
                        <a:spcAft>
                          <a:spcPts val="0"/>
                        </a:spcAft>
                      </a:pPr>
                      <a:r>
                        <a:rPr lang="ru-RU" sz="1400">
                          <a:solidFill>
                            <a:srgbClr val="18181B"/>
                          </a:solidFill>
                          <a:latin typeface="Times New Roman"/>
                          <a:ea typeface="Times New Roman"/>
                          <a:cs typeface="Times New Roman"/>
                        </a:rPr>
                        <a:t>Lugansk</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5,2</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46,8</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46,1</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1,9</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6,9</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57,6</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33,5</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1,9</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solidFill>
                            <a:srgbClr val="000000"/>
                          </a:solidFill>
                          <a:latin typeface="Times New Roman"/>
                          <a:ea typeface="Times New Roman"/>
                          <a:cs typeface="Times New Roman"/>
                        </a:rPr>
                        <a:t>-</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10,2</a:t>
                      </a:r>
                      <a:endParaRPr lang="ru-RU" sz="14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66,6</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22,7</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0,5</a:t>
                      </a:r>
                      <a:endParaRPr lang="ru-RU" sz="1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400" dirty="0">
                        <a:solidFill>
                          <a:srgbClr val="000000"/>
                        </a:solidFill>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8" name="TextBox 57"/>
          <p:cNvSpPr txBox="1"/>
          <p:nvPr/>
        </p:nvSpPr>
        <p:spPr>
          <a:xfrm>
            <a:off x="10425079" y="14908242"/>
            <a:ext cx="10144196" cy="461665"/>
          </a:xfrm>
          <a:prstGeom prst="rect">
            <a:avLst/>
          </a:prstGeom>
          <a:solidFill>
            <a:schemeClr val="bg1"/>
          </a:solidFill>
          <a:ln>
            <a:noFill/>
          </a:ln>
        </p:spPr>
        <p:txBody>
          <a:bodyPr wrap="square" rtlCol="0">
            <a:spAutoFit/>
          </a:bodyPr>
          <a:lstStyle/>
          <a:p>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Table</a:t>
            </a:r>
            <a:r>
              <a:rPr lang="ru-RU"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2</a:t>
            </a:r>
            <a:r>
              <a:rPr lang="ru-RU" sz="2400" dirty="0" smtClean="0">
                <a:latin typeface="Times New Roman" pitchFamily="18" charset="0"/>
                <a:cs typeface="Times New Roman" pitchFamily="18" charset="0"/>
              </a:rPr>
              <a:t> </a:t>
            </a:r>
            <a:r>
              <a:rPr lang="ru-RU" sz="2400" dirty="0" smtClean="0"/>
              <a:t>–</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Repeatability</a:t>
            </a:r>
            <a:r>
              <a:rPr lang="ru-RU" sz="2400" dirty="0" smtClean="0">
                <a:latin typeface="Times New Roman" pitchFamily="18" charset="0"/>
                <a:cs typeface="Times New Roman" pitchFamily="18" charset="0"/>
              </a:rPr>
              <a:t> (%) </a:t>
            </a:r>
            <a:r>
              <a:rPr lang="ru-RU" sz="2400" dirty="0" err="1" smtClean="0">
                <a:latin typeface="Times New Roman" pitchFamily="18" charset="0"/>
                <a:cs typeface="Times New Roman" pitchFamily="18" charset="0"/>
              </a:rPr>
              <a:t>of</a:t>
            </a:r>
            <a:r>
              <a:rPr lang="ru-RU"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W</a:t>
            </a:r>
            <a:r>
              <a:rPr lang="ru-RU" sz="2400" dirty="0" err="1" smtClean="0">
                <a:latin typeface="Times New Roman" pitchFamily="18" charset="0"/>
                <a:cs typeface="Times New Roman" pitchFamily="18" charset="0"/>
              </a:rPr>
              <a:t>ind</a:t>
            </a:r>
            <a:r>
              <a:rPr lang="ru-RU" sz="2400" dirty="0" smtClean="0">
                <a:latin typeface="Times New Roman" pitchFamily="18" charset="0"/>
                <a:cs typeface="Times New Roman" pitchFamily="18" charset="0"/>
              </a:rPr>
              <a:t> C</a:t>
            </a:r>
            <a:r>
              <a:rPr lang="en-US" sz="2400" dirty="0" smtClean="0">
                <a:latin typeface="Times New Roman" pitchFamily="18" charset="0"/>
                <a:cs typeface="Times New Roman" pitchFamily="18" charset="0"/>
              </a:rPr>
              <a:t>h</a:t>
            </a:r>
            <a:r>
              <a:rPr lang="ru-RU" sz="2400" dirty="0" err="1" smtClean="0">
                <a:latin typeface="Times New Roman" pitchFamily="18" charset="0"/>
                <a:cs typeface="Times New Roman" pitchFamily="18" charset="0"/>
              </a:rPr>
              <a:t>ill</a:t>
            </a:r>
            <a:r>
              <a:rPr lang="ru-RU" sz="2400" dirty="0" smtClean="0">
                <a:latin typeface="Times New Roman" pitchFamily="18" charset="0"/>
                <a:cs typeface="Times New Roman" pitchFamily="18" charset="0"/>
              </a:rPr>
              <a:t> T</a:t>
            </a:r>
            <a:r>
              <a:rPr lang="en-US" sz="2400" dirty="0" err="1" smtClean="0">
                <a:latin typeface="Times New Roman" pitchFamily="18" charset="0"/>
                <a:cs typeface="Times New Roman" pitchFamily="18" charset="0"/>
              </a:rPr>
              <a:t>emperature</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Index</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a:t>
            </a:r>
            <a:r>
              <a:rPr lang="ru-RU" sz="2400" dirty="0" err="1" smtClean="0">
                <a:latin typeface="Times New Roman" pitchFamily="18" charset="0"/>
                <a:cs typeface="Times New Roman" pitchFamily="18" charset="0"/>
              </a:rPr>
              <a:t>scenario</a:t>
            </a:r>
            <a:r>
              <a:rPr lang="ru-RU" sz="2400" dirty="0" smtClean="0">
                <a:latin typeface="Times New Roman" pitchFamily="18" charset="0"/>
                <a:cs typeface="Times New Roman" pitchFamily="18" charset="0"/>
              </a:rPr>
              <a:t> A</a:t>
            </a:r>
            <a:r>
              <a:rPr lang="en-US" sz="24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p:txBody>
      </p:sp>
      <p:graphicFrame>
        <p:nvGraphicFramePr>
          <p:cNvPr id="63" name="Таблица 62"/>
          <p:cNvGraphicFramePr>
            <a:graphicFrameLocks noGrp="1"/>
          </p:cNvGraphicFramePr>
          <p:nvPr/>
        </p:nvGraphicFramePr>
        <p:xfrm>
          <a:off x="9353509" y="9478954"/>
          <a:ext cx="12001581" cy="5214620"/>
        </p:xfrm>
        <a:graphic>
          <a:graphicData uri="http://schemas.openxmlformats.org/drawingml/2006/table">
            <a:tbl>
              <a:tblPr/>
              <a:tblGrid>
                <a:gridCol w="1335397"/>
                <a:gridCol w="500036"/>
                <a:gridCol w="733434"/>
                <a:gridCol w="733434"/>
                <a:gridCol w="732695"/>
                <a:gridCol w="732695"/>
                <a:gridCol w="523671"/>
                <a:gridCol w="732695"/>
                <a:gridCol w="732695"/>
                <a:gridCol w="733434"/>
                <a:gridCol w="733434"/>
                <a:gridCol w="627814"/>
                <a:gridCol w="732695"/>
                <a:gridCol w="842009"/>
                <a:gridCol w="842009"/>
                <a:gridCol w="733434"/>
              </a:tblGrid>
              <a:tr h="153035">
                <a:tc rowSpan="3">
                  <a:txBody>
                    <a:bodyPr/>
                    <a:lstStyle/>
                    <a:p>
                      <a:pPr algn="ctr">
                        <a:spcAft>
                          <a:spcPts val="0"/>
                        </a:spcAft>
                      </a:pPr>
                      <a:r>
                        <a:rPr lang="ru-RU" sz="1400" dirty="0" err="1">
                          <a:solidFill>
                            <a:srgbClr val="202124"/>
                          </a:solidFill>
                          <a:latin typeface="Times New Roman"/>
                          <a:ea typeface="Times New Roman"/>
                          <a:cs typeface="Times New Roman"/>
                        </a:rPr>
                        <a:t>Station</a:t>
                      </a:r>
                      <a:endParaRPr lang="ru-RU" sz="1400" dirty="0">
                        <a:latin typeface="Times New Roman"/>
                        <a:ea typeface="Times New Roman"/>
                        <a:cs typeface="Times New Roman"/>
                      </a:endParaRPr>
                    </a:p>
                    <a:p>
                      <a:pPr algn="ctr">
                        <a:spcAft>
                          <a:spcPts val="0"/>
                        </a:spcAft>
                      </a:pPr>
                      <a:r>
                        <a:rPr lang="ru-RU" sz="1400" dirty="0" err="1">
                          <a:solidFill>
                            <a:srgbClr val="202124"/>
                          </a:solidFill>
                          <a:latin typeface="Times New Roman"/>
                          <a:ea typeface="Times New Roman"/>
                          <a:cs typeface="Times New Roman"/>
                        </a:rPr>
                        <a:t>name</a:t>
                      </a:r>
                      <a:endParaRPr lang="ru-RU"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spcAft>
                          <a:spcPts val="0"/>
                        </a:spcAft>
                      </a:pPr>
                      <a:r>
                        <a:rPr lang="ru-RU" sz="1400" dirty="0">
                          <a:solidFill>
                            <a:srgbClr val="000000"/>
                          </a:solidFill>
                          <a:latin typeface="Times New Roman"/>
                          <a:ea typeface="Times New Roman"/>
                          <a:cs typeface="Times New Roman"/>
                        </a:rPr>
                        <a:t>1986-2005</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gridSpan="5">
                  <a:txBody>
                    <a:bodyPr/>
                    <a:lstStyle/>
                    <a:p>
                      <a:pPr algn="ctr">
                        <a:spcAft>
                          <a:spcPts val="0"/>
                        </a:spcAft>
                      </a:pPr>
                      <a:r>
                        <a:rPr lang="ru-RU" sz="1400" dirty="0">
                          <a:solidFill>
                            <a:srgbClr val="000000"/>
                          </a:solidFill>
                          <a:latin typeface="Times New Roman"/>
                          <a:ea typeface="Times New Roman"/>
                          <a:cs typeface="Times New Roman"/>
                        </a:rPr>
                        <a:t>2011-2030</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gridSpan="5">
                  <a:txBody>
                    <a:bodyPr/>
                    <a:lstStyle/>
                    <a:p>
                      <a:pPr algn="ctr">
                        <a:spcAft>
                          <a:spcPts val="0"/>
                        </a:spcAft>
                      </a:pPr>
                      <a:r>
                        <a:rPr lang="ru-RU" sz="1400">
                          <a:solidFill>
                            <a:srgbClr val="000000"/>
                          </a:solidFill>
                          <a:latin typeface="Times New Roman"/>
                          <a:ea typeface="Times New Roman"/>
                          <a:cs typeface="Times New Roman"/>
                        </a:rPr>
                        <a:t>2031-2050</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37795">
                <a:tc vMerge="1">
                  <a:txBody>
                    <a:bodyPr/>
                    <a:lstStyle/>
                    <a:p>
                      <a:endParaRPr lang="ru-RU"/>
                    </a:p>
                  </a:txBody>
                  <a:tcPr/>
                </a:tc>
                <a:tc gridSpan="5">
                  <a:txBody>
                    <a:bodyPr/>
                    <a:lstStyle/>
                    <a:p>
                      <a:pPr algn="ctr"/>
                      <a:r>
                        <a:rPr lang="en-US" sz="1400" dirty="0" smtClean="0">
                          <a:solidFill>
                            <a:srgbClr val="202124"/>
                          </a:solidFill>
                          <a:latin typeface="Times New Roman" pitchFamily="18" charset="0"/>
                          <a:ea typeface="Times New Roman"/>
                          <a:cs typeface="Times New Roman" pitchFamily="18" charset="0"/>
                        </a:rPr>
                        <a:t> G</a:t>
                      </a:r>
                      <a:r>
                        <a:rPr lang="ru-RU" sz="1400" dirty="0" err="1">
                          <a:solidFill>
                            <a:srgbClr val="202124"/>
                          </a:solidFill>
                          <a:latin typeface="Times New Roman" pitchFamily="18" charset="0"/>
                          <a:ea typeface="Times New Roman"/>
                          <a:cs typeface="Times New Roman" pitchFamily="18" charset="0"/>
                        </a:rPr>
                        <a:t>radation</a:t>
                      </a:r>
                      <a:r>
                        <a:rPr lang="ru-RU" sz="1400" dirty="0">
                          <a:solidFill>
                            <a:srgbClr val="202124"/>
                          </a:solidFill>
                          <a:latin typeface="Times New Roman" pitchFamily="18" charset="0"/>
                          <a:ea typeface="Times New Roman"/>
                          <a:cs typeface="Times New Roman" pitchFamily="18" charset="0"/>
                        </a:rPr>
                        <a:t>, </a:t>
                      </a:r>
                      <a:r>
                        <a:rPr lang="ru-RU" sz="1400" dirty="0" err="1">
                          <a:solidFill>
                            <a:srgbClr val="000000"/>
                          </a:solidFill>
                          <a:latin typeface="Times New Roman" pitchFamily="18" charset="0"/>
                          <a:ea typeface="Times New Roman"/>
                          <a:cs typeface="Times New Roman" pitchFamily="18" charset="0"/>
                        </a:rPr>
                        <a:t>ºС</a:t>
                      </a:r>
                      <a:endParaRPr lang="ru-RU" sz="14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gridSpan="5">
                  <a:txBody>
                    <a:bodyPr/>
                    <a:lstStyle/>
                    <a:p>
                      <a:pPr algn="ctr"/>
                      <a:r>
                        <a:rPr lang="en-US" sz="1400" dirty="0">
                          <a:solidFill>
                            <a:srgbClr val="202124"/>
                          </a:solidFill>
                          <a:latin typeface="Times New Roman" pitchFamily="18" charset="0"/>
                          <a:ea typeface="Times New Roman"/>
                          <a:cs typeface="Times New Roman" pitchFamily="18" charset="0"/>
                        </a:rPr>
                        <a:t>G</a:t>
                      </a:r>
                      <a:r>
                        <a:rPr lang="ru-RU" sz="1400" dirty="0" err="1">
                          <a:solidFill>
                            <a:srgbClr val="202124"/>
                          </a:solidFill>
                          <a:latin typeface="Times New Roman" pitchFamily="18" charset="0"/>
                          <a:ea typeface="Times New Roman"/>
                          <a:cs typeface="Times New Roman" pitchFamily="18" charset="0"/>
                        </a:rPr>
                        <a:t>radation</a:t>
                      </a:r>
                      <a:r>
                        <a:rPr lang="ru-RU" sz="1400" dirty="0">
                          <a:solidFill>
                            <a:srgbClr val="202124"/>
                          </a:solidFill>
                          <a:latin typeface="Times New Roman" pitchFamily="18" charset="0"/>
                          <a:ea typeface="Times New Roman"/>
                          <a:cs typeface="Times New Roman" pitchFamily="18" charset="0"/>
                        </a:rPr>
                        <a:t>, </a:t>
                      </a:r>
                      <a:r>
                        <a:rPr lang="ru-RU" sz="1400" dirty="0" err="1">
                          <a:solidFill>
                            <a:srgbClr val="000000"/>
                          </a:solidFill>
                          <a:latin typeface="Times New Roman" pitchFamily="18" charset="0"/>
                          <a:ea typeface="Times New Roman"/>
                          <a:cs typeface="Times New Roman" pitchFamily="18" charset="0"/>
                        </a:rPr>
                        <a:t>ºС</a:t>
                      </a:r>
                      <a:endParaRPr lang="ru-RU" sz="14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gridSpan="5">
                  <a:txBody>
                    <a:bodyPr/>
                    <a:lstStyle/>
                    <a:p>
                      <a:pPr algn="ctr"/>
                      <a:r>
                        <a:rPr lang="en-US" sz="1400" dirty="0">
                          <a:solidFill>
                            <a:srgbClr val="202124"/>
                          </a:solidFill>
                          <a:latin typeface="Times New Roman" pitchFamily="18" charset="0"/>
                          <a:ea typeface="Times New Roman"/>
                          <a:cs typeface="Times New Roman" pitchFamily="18" charset="0"/>
                        </a:rPr>
                        <a:t>G</a:t>
                      </a:r>
                      <a:r>
                        <a:rPr lang="ru-RU" sz="1400" dirty="0" err="1">
                          <a:solidFill>
                            <a:srgbClr val="202124"/>
                          </a:solidFill>
                          <a:latin typeface="Times New Roman" pitchFamily="18" charset="0"/>
                          <a:ea typeface="Times New Roman"/>
                          <a:cs typeface="Times New Roman" pitchFamily="18" charset="0"/>
                        </a:rPr>
                        <a:t>radation</a:t>
                      </a:r>
                      <a:r>
                        <a:rPr lang="ru-RU" sz="1400" dirty="0">
                          <a:solidFill>
                            <a:srgbClr val="202124"/>
                          </a:solidFill>
                          <a:latin typeface="Times New Roman" pitchFamily="18" charset="0"/>
                          <a:ea typeface="Times New Roman"/>
                          <a:cs typeface="Times New Roman" pitchFamily="18" charset="0"/>
                        </a:rPr>
                        <a:t>, </a:t>
                      </a:r>
                      <a:r>
                        <a:rPr lang="ru-RU" sz="1400" dirty="0" err="1">
                          <a:solidFill>
                            <a:srgbClr val="000000"/>
                          </a:solidFill>
                          <a:latin typeface="Times New Roman" pitchFamily="18" charset="0"/>
                          <a:ea typeface="Times New Roman"/>
                          <a:cs typeface="Times New Roman" pitchFamily="18" charset="0"/>
                        </a:rPr>
                        <a:t>ºС</a:t>
                      </a:r>
                      <a:endParaRPr lang="ru-RU" sz="14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60350">
                <a:tc vMerge="1">
                  <a:txBody>
                    <a:bodyPr/>
                    <a:lstStyle/>
                    <a:p>
                      <a:endParaRPr lang="ru-RU"/>
                    </a:p>
                  </a:txBody>
                  <a:tcPr/>
                </a:tc>
                <a:tc>
                  <a:txBody>
                    <a:bodyPr/>
                    <a:lstStyle/>
                    <a:p>
                      <a:pPr algn="ctr">
                        <a:spcAft>
                          <a:spcPts val="0"/>
                        </a:spcAft>
                      </a:pPr>
                      <a:r>
                        <a:rPr lang="ru-RU" sz="1400">
                          <a:solidFill>
                            <a:srgbClr val="000000"/>
                          </a:solidFill>
                          <a:latin typeface="Times New Roman"/>
                          <a:ea typeface="Times New Roman"/>
                          <a:cs typeface="Times New Roman"/>
                        </a:rPr>
                        <a:t>&gt;0</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dirty="0" smtClean="0">
                          <a:solidFill>
                            <a:srgbClr val="000000"/>
                          </a:solidFill>
                          <a:latin typeface="Times New Roman"/>
                          <a:ea typeface="Times New Roman"/>
                          <a:cs typeface="Times New Roman"/>
                        </a:rPr>
                        <a:t>   </a:t>
                      </a:r>
                      <a:r>
                        <a:rPr lang="ru-RU" sz="1400" dirty="0" smtClean="0">
                          <a:solidFill>
                            <a:srgbClr val="000000"/>
                          </a:solidFill>
                          <a:latin typeface="Times New Roman"/>
                          <a:ea typeface="Times New Roman"/>
                          <a:cs typeface="Times New Roman"/>
                        </a:rPr>
                        <a:t>0</a:t>
                      </a:r>
                      <a:r>
                        <a:rPr lang="ru-RU" sz="1400" dirty="0">
                          <a:solidFill>
                            <a:srgbClr val="000000"/>
                          </a:solidFill>
                          <a:latin typeface="Times New Roman"/>
                          <a:ea typeface="Times New Roman"/>
                          <a:cs typeface="Times New Roman"/>
                        </a:rPr>
                        <a:t>÷-9</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dirty="0">
                          <a:solidFill>
                            <a:srgbClr val="000000"/>
                          </a:solidFill>
                          <a:latin typeface="Times New Roman"/>
                          <a:ea typeface="Times New Roman"/>
                          <a:cs typeface="Times New Roman"/>
                        </a:rPr>
                        <a:t>-10÷-27</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solidFill>
                            <a:srgbClr val="000000"/>
                          </a:solidFill>
                          <a:latin typeface="Times New Roman"/>
                          <a:ea typeface="Times New Roman"/>
                          <a:cs typeface="Times New Roman"/>
                        </a:rPr>
                        <a:t>-28÷-39</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solidFill>
                            <a:srgbClr val="000000"/>
                          </a:solidFill>
                          <a:latin typeface="Times New Roman"/>
                          <a:ea typeface="Times New Roman"/>
                          <a:cs typeface="Times New Roman"/>
                        </a:rPr>
                        <a:t>-40÷-47</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&gt;0</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dirty="0" smtClean="0">
                          <a:solidFill>
                            <a:srgbClr val="000000"/>
                          </a:solidFill>
                          <a:latin typeface="Times New Roman"/>
                          <a:ea typeface="Times New Roman"/>
                          <a:cs typeface="Times New Roman"/>
                        </a:rPr>
                        <a:t>   </a:t>
                      </a:r>
                      <a:r>
                        <a:rPr lang="ru-RU" sz="1400" dirty="0" smtClean="0">
                          <a:solidFill>
                            <a:srgbClr val="000000"/>
                          </a:solidFill>
                          <a:latin typeface="Times New Roman"/>
                          <a:ea typeface="Times New Roman"/>
                          <a:cs typeface="Times New Roman"/>
                        </a:rPr>
                        <a:t>0</a:t>
                      </a:r>
                      <a:r>
                        <a:rPr lang="ru-RU" sz="1400" dirty="0">
                          <a:solidFill>
                            <a:srgbClr val="000000"/>
                          </a:solidFill>
                          <a:latin typeface="Times New Roman"/>
                          <a:ea typeface="Times New Roman"/>
                          <a:cs typeface="Times New Roman"/>
                        </a:rPr>
                        <a:t>÷-9</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dirty="0">
                          <a:solidFill>
                            <a:srgbClr val="000000"/>
                          </a:solidFill>
                          <a:latin typeface="Times New Roman"/>
                          <a:ea typeface="Times New Roman"/>
                          <a:cs typeface="Times New Roman"/>
                        </a:rPr>
                        <a:t>-10÷-27</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solidFill>
                            <a:srgbClr val="000000"/>
                          </a:solidFill>
                          <a:latin typeface="Times New Roman"/>
                          <a:ea typeface="Times New Roman"/>
                          <a:cs typeface="Times New Roman"/>
                        </a:rPr>
                        <a:t>-28÷-39</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solidFill>
                            <a:srgbClr val="000000"/>
                          </a:solidFill>
                          <a:latin typeface="Times New Roman"/>
                          <a:ea typeface="Times New Roman"/>
                          <a:cs typeface="Times New Roman"/>
                        </a:rPr>
                        <a:t>-40÷-47</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&gt;0</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dirty="0" smtClean="0">
                          <a:solidFill>
                            <a:srgbClr val="000000"/>
                          </a:solidFill>
                          <a:latin typeface="Times New Roman"/>
                          <a:ea typeface="Times New Roman"/>
                          <a:cs typeface="Times New Roman"/>
                        </a:rPr>
                        <a:t>   </a:t>
                      </a:r>
                      <a:r>
                        <a:rPr lang="ru-RU" sz="1400" dirty="0" smtClean="0">
                          <a:solidFill>
                            <a:srgbClr val="000000"/>
                          </a:solidFill>
                          <a:latin typeface="Times New Roman"/>
                          <a:ea typeface="Times New Roman"/>
                          <a:cs typeface="Times New Roman"/>
                        </a:rPr>
                        <a:t>0</a:t>
                      </a:r>
                      <a:r>
                        <a:rPr lang="ru-RU" sz="1400" dirty="0">
                          <a:solidFill>
                            <a:srgbClr val="000000"/>
                          </a:solidFill>
                          <a:latin typeface="Times New Roman"/>
                          <a:ea typeface="Times New Roman"/>
                          <a:cs typeface="Times New Roman"/>
                        </a:rPr>
                        <a:t>÷-9</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dirty="0">
                          <a:solidFill>
                            <a:srgbClr val="000000"/>
                          </a:solidFill>
                          <a:latin typeface="Times New Roman"/>
                          <a:ea typeface="Times New Roman"/>
                          <a:cs typeface="Times New Roman"/>
                        </a:rPr>
                        <a:t>-10÷-27</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dirty="0">
                          <a:solidFill>
                            <a:srgbClr val="000000"/>
                          </a:solidFill>
                          <a:latin typeface="Times New Roman"/>
                          <a:ea typeface="Times New Roman"/>
                          <a:cs typeface="Times New Roman"/>
                        </a:rPr>
                        <a:t>-28÷-39</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dirty="0">
                          <a:solidFill>
                            <a:srgbClr val="000000"/>
                          </a:solidFill>
                          <a:latin typeface="Times New Roman"/>
                          <a:ea typeface="Times New Roman"/>
                          <a:cs typeface="Times New Roman"/>
                        </a:rPr>
                        <a:t>-40÷-47</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8115">
                <a:tc gridSpan="16">
                  <a:txBody>
                    <a:bodyPr/>
                    <a:lstStyle/>
                    <a:p>
                      <a:pPr algn="ctr">
                        <a:spcAft>
                          <a:spcPts val="0"/>
                        </a:spcAft>
                      </a:pPr>
                      <a:r>
                        <a:rPr lang="en-US" sz="1400" dirty="0">
                          <a:solidFill>
                            <a:srgbClr val="202124"/>
                          </a:solidFill>
                          <a:latin typeface="Times New Roman" pitchFamily="18" charset="0"/>
                          <a:ea typeface="Times New Roman"/>
                          <a:cs typeface="Times New Roman" pitchFamily="18" charset="0"/>
                        </a:rPr>
                        <a:t>January</a:t>
                      </a:r>
                      <a:endParaRPr lang="ru-RU" sz="12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58115">
                <a:tc>
                  <a:txBody>
                    <a:bodyPr/>
                    <a:lstStyle/>
                    <a:p>
                      <a:pPr>
                        <a:spcAft>
                          <a:spcPts val="0"/>
                        </a:spcAft>
                      </a:pPr>
                      <a:r>
                        <a:rPr lang="en-US" sz="1400" dirty="0" err="1">
                          <a:solidFill>
                            <a:srgbClr val="333333"/>
                          </a:solidFill>
                          <a:latin typeface="Times New Roman"/>
                          <a:ea typeface="Times New Roman"/>
                          <a:cs typeface="Times New Roman"/>
                        </a:rPr>
                        <a:t>Zhytomyr</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0,2</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58,1</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37,9</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3,5</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0,3</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solidFill>
                            <a:srgbClr val="000000"/>
                          </a:solidFill>
                          <a:latin typeface="Times New Roman"/>
                          <a:ea typeface="Times New Roman"/>
                          <a:cs typeface="Times New Roman"/>
                        </a:rPr>
                        <a:t>-</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a:t>
                      </a:r>
                      <a:r>
                        <a:rPr lang="en-US" sz="1400">
                          <a:solidFill>
                            <a:srgbClr val="000000"/>
                          </a:solidFill>
                          <a:latin typeface="Times New Roman"/>
                          <a:ea typeface="Times New Roman"/>
                          <a:cs typeface="Times New Roman"/>
                        </a:rPr>
                        <a:t>0</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8</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a:t>
                      </a:r>
                      <a:r>
                        <a:rPr lang="en-US" sz="1400">
                          <a:solidFill>
                            <a:srgbClr val="000000"/>
                          </a:solidFill>
                          <a:latin typeface="Times New Roman"/>
                          <a:ea typeface="Times New Roman"/>
                          <a:cs typeface="Times New Roman"/>
                        </a:rPr>
                        <a:t>3</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4</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5</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8</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2,1</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6</a:t>
                      </a:r>
                      <a:r>
                        <a:rPr lang="en-US" sz="1400" dirty="0">
                          <a:solidFill>
                            <a:srgbClr val="000000"/>
                          </a:solidFill>
                          <a:latin typeface="Times New Roman"/>
                          <a:ea typeface="Times New Roman"/>
                          <a:cs typeface="Times New Roman"/>
                        </a:rPr>
                        <a:t>2</a:t>
                      </a:r>
                      <a:r>
                        <a:rPr lang="ru-RU" sz="1400" dirty="0">
                          <a:solidFill>
                            <a:srgbClr val="000000"/>
                          </a:solidFill>
                          <a:latin typeface="Times New Roman"/>
                          <a:ea typeface="Times New Roman"/>
                          <a:cs typeface="Times New Roman"/>
                        </a:rPr>
                        <a:t>,</a:t>
                      </a:r>
                      <a:r>
                        <a:rPr lang="en-US" sz="1400" dirty="0">
                          <a:solidFill>
                            <a:srgbClr val="000000"/>
                          </a:solidFill>
                          <a:latin typeface="Times New Roman"/>
                          <a:ea typeface="Times New Roman"/>
                          <a:cs typeface="Times New Roman"/>
                        </a:rPr>
                        <a:t>6</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a:t>
                      </a:r>
                      <a:r>
                        <a:rPr lang="en-US" sz="1400">
                          <a:solidFill>
                            <a:srgbClr val="000000"/>
                          </a:solidFill>
                          <a:latin typeface="Times New Roman"/>
                          <a:ea typeface="Times New Roman"/>
                          <a:cs typeface="Times New Roman"/>
                        </a:rPr>
                        <a:t>3</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7</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a:t>
                      </a:r>
                      <a:r>
                        <a:rPr lang="en-US" sz="1400">
                          <a:solidFill>
                            <a:srgbClr val="000000"/>
                          </a:solidFill>
                          <a:latin typeface="Times New Roman"/>
                          <a:ea typeface="Times New Roman"/>
                          <a:cs typeface="Times New Roman"/>
                        </a:rPr>
                        <a:t>6</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a:solidFill>
                            <a:srgbClr val="000000"/>
                          </a:solidFill>
                          <a:latin typeface="Times New Roman"/>
                          <a:ea typeface="Times New Roman"/>
                          <a:cs typeface="Times New Roman"/>
                        </a:rPr>
                        <a:t>-</a:t>
                      </a:r>
                      <a:endParaRPr lang="ru-RU"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4620">
                <a:tc>
                  <a:txBody>
                    <a:bodyPr/>
                    <a:lstStyle/>
                    <a:p>
                      <a:pPr>
                        <a:spcAft>
                          <a:spcPts val="0"/>
                        </a:spcAft>
                      </a:pPr>
                      <a:r>
                        <a:rPr lang="en-US" sz="1400">
                          <a:solidFill>
                            <a:srgbClr val="000000"/>
                          </a:solidFill>
                          <a:latin typeface="Times New Roman"/>
                          <a:ea typeface="Times New Roman"/>
                          <a:cs typeface="Times New Roman"/>
                        </a:rPr>
                        <a:t>Sumy</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a:t>
                      </a:r>
                      <a:r>
                        <a:rPr lang="en-US" sz="1400">
                          <a:solidFill>
                            <a:srgbClr val="000000"/>
                          </a:solidFill>
                          <a:latin typeface="Times New Roman"/>
                          <a:ea typeface="Times New Roman"/>
                          <a:cs typeface="Times New Roman"/>
                        </a:rPr>
                        <a:t>3</a:t>
                      </a:r>
                      <a:r>
                        <a:rPr lang="ru-RU" sz="1400">
                          <a:solidFill>
                            <a:srgbClr val="000000"/>
                          </a:solidFill>
                          <a:latin typeface="Times New Roman"/>
                          <a:ea typeface="Times New Roman"/>
                          <a:cs typeface="Times New Roman"/>
                        </a:rPr>
                        <a:t>,1</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a:t>
                      </a:r>
                      <a:r>
                        <a:rPr lang="en-US" sz="1400">
                          <a:solidFill>
                            <a:srgbClr val="000000"/>
                          </a:solidFill>
                          <a:latin typeface="Times New Roman"/>
                          <a:ea typeface="Times New Roman"/>
                          <a:cs typeface="Times New Roman"/>
                        </a:rPr>
                        <a:t>6</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3</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9</a:t>
                      </a:r>
                      <a:r>
                        <a:rPr lang="ru-RU" sz="1400">
                          <a:solidFill>
                            <a:srgbClr val="000000"/>
                          </a:solidFill>
                          <a:latin typeface="Times New Roman"/>
                          <a:ea typeface="Times New Roman"/>
                          <a:cs typeface="Times New Roman"/>
                        </a:rPr>
                        <a:t>,4</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1,3</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a:t>
                      </a:r>
                      <a:r>
                        <a:rPr lang="en-US" sz="1400">
                          <a:solidFill>
                            <a:srgbClr val="000000"/>
                          </a:solidFill>
                          <a:latin typeface="Times New Roman"/>
                          <a:ea typeface="Times New Roman"/>
                          <a:cs typeface="Times New Roman"/>
                        </a:rPr>
                        <a:t>5</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3</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a:t>
                      </a:r>
                      <a:r>
                        <a:rPr lang="en-US" sz="1400">
                          <a:solidFill>
                            <a:srgbClr val="000000"/>
                          </a:solidFill>
                          <a:latin typeface="Times New Roman"/>
                          <a:ea typeface="Times New Roman"/>
                          <a:cs typeface="Times New Roman"/>
                        </a:rPr>
                        <a:t>0</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0</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13,</a:t>
                      </a:r>
                      <a:r>
                        <a:rPr lang="en-US" sz="1400" dirty="0">
                          <a:solidFill>
                            <a:srgbClr val="000000"/>
                          </a:solidFill>
                          <a:latin typeface="Times New Roman"/>
                          <a:ea typeface="Times New Roman"/>
                          <a:cs typeface="Times New Roman"/>
                        </a:rPr>
                        <a:t>5</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1,1</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a:t>
                      </a:r>
                      <a:r>
                        <a:rPr lang="en-US" sz="1400">
                          <a:solidFill>
                            <a:srgbClr val="000000"/>
                          </a:solidFill>
                          <a:latin typeface="Times New Roman"/>
                          <a:ea typeface="Times New Roman"/>
                          <a:cs typeface="Times New Roman"/>
                        </a:rPr>
                        <a:t>6</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a:t>
                      </a:r>
                      <a:r>
                        <a:rPr lang="en-US" sz="1400">
                          <a:solidFill>
                            <a:srgbClr val="000000"/>
                          </a:solidFill>
                          <a:latin typeface="Times New Roman"/>
                          <a:ea typeface="Times New Roman"/>
                          <a:cs typeface="Times New Roman"/>
                        </a:rPr>
                        <a:t>4</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5</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solidFill>
                            <a:srgbClr val="000000"/>
                          </a:solidFill>
                          <a:latin typeface="Times New Roman"/>
                          <a:ea typeface="Times New Roman"/>
                          <a:cs typeface="Times New Roman"/>
                        </a:rPr>
                        <a:t>39</a:t>
                      </a:r>
                      <a:r>
                        <a:rPr lang="ru-RU" sz="1400" dirty="0">
                          <a:solidFill>
                            <a:srgbClr val="000000"/>
                          </a:solidFill>
                          <a:latin typeface="Times New Roman"/>
                          <a:ea typeface="Times New Roman"/>
                          <a:cs typeface="Times New Roman"/>
                        </a:rPr>
                        <a:t>,</a:t>
                      </a:r>
                      <a:r>
                        <a:rPr lang="en-US" sz="1400" dirty="0">
                          <a:solidFill>
                            <a:srgbClr val="000000"/>
                          </a:solidFill>
                          <a:latin typeface="Times New Roman"/>
                          <a:ea typeface="Times New Roman"/>
                          <a:cs typeface="Times New Roman"/>
                        </a:rPr>
                        <a:t>0</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4,</a:t>
                      </a:r>
                      <a:r>
                        <a:rPr lang="en-US" sz="1400" dirty="0">
                          <a:solidFill>
                            <a:srgbClr val="000000"/>
                          </a:solidFill>
                          <a:latin typeface="Times New Roman"/>
                          <a:ea typeface="Times New Roman"/>
                          <a:cs typeface="Times New Roman"/>
                        </a:rPr>
                        <a:t>8</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a:solidFill>
                            <a:srgbClr val="000000"/>
                          </a:solidFill>
                          <a:latin typeface="Times New Roman"/>
                          <a:ea typeface="Times New Roman"/>
                          <a:cs typeface="Times New Roman"/>
                        </a:rPr>
                        <a:t>-</a:t>
                      </a:r>
                      <a:endParaRPr lang="ru-RU"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7635">
                <a:tc>
                  <a:txBody>
                    <a:bodyPr/>
                    <a:lstStyle/>
                    <a:p>
                      <a:pPr>
                        <a:spcAft>
                          <a:spcPts val="0"/>
                        </a:spcAft>
                      </a:pPr>
                      <a:r>
                        <a:rPr lang="ru-RU" sz="1400">
                          <a:solidFill>
                            <a:srgbClr val="000000"/>
                          </a:solidFill>
                          <a:latin typeface="Times New Roman"/>
                          <a:ea typeface="Times New Roman"/>
                          <a:cs typeface="Times New Roman"/>
                        </a:rPr>
                        <a:t>Kropyvnytskyi</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1,6</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62</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4</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a:t>
                      </a:r>
                      <a:r>
                        <a:rPr lang="en-US" sz="1400">
                          <a:solidFill>
                            <a:srgbClr val="000000"/>
                          </a:solidFill>
                          <a:latin typeface="Times New Roman"/>
                          <a:ea typeface="Times New Roman"/>
                          <a:cs typeface="Times New Roman"/>
                        </a:rPr>
                        <a:t>3</a:t>
                      </a:r>
                      <a:r>
                        <a:rPr lang="ru-RU" sz="1400">
                          <a:solidFill>
                            <a:srgbClr val="000000"/>
                          </a:solidFill>
                          <a:latin typeface="Times New Roman"/>
                          <a:ea typeface="Times New Roman"/>
                          <a:cs typeface="Times New Roman"/>
                        </a:rPr>
                        <a:t>,1</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2,9</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0,3</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51</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5</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a:t>
                      </a:r>
                      <a:r>
                        <a:rPr lang="en-US" sz="1400">
                          <a:solidFill>
                            <a:srgbClr val="000000"/>
                          </a:solidFill>
                          <a:latin typeface="Times New Roman"/>
                          <a:ea typeface="Times New Roman"/>
                          <a:cs typeface="Times New Roman"/>
                        </a:rPr>
                        <a:t>5</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3</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2,</a:t>
                      </a:r>
                      <a:r>
                        <a:rPr lang="en-US" sz="1400">
                          <a:solidFill>
                            <a:srgbClr val="000000"/>
                          </a:solidFill>
                          <a:latin typeface="Times New Roman"/>
                          <a:ea typeface="Times New Roman"/>
                          <a:cs typeface="Times New Roman"/>
                        </a:rPr>
                        <a:t>9</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5,6</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6</a:t>
                      </a:r>
                      <a:r>
                        <a:rPr lang="en-US" sz="1400">
                          <a:solidFill>
                            <a:srgbClr val="000000"/>
                          </a:solidFill>
                          <a:latin typeface="Times New Roman"/>
                          <a:ea typeface="Times New Roman"/>
                          <a:cs typeface="Times New Roman"/>
                        </a:rPr>
                        <a:t>7</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6</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2</a:t>
                      </a:r>
                      <a:r>
                        <a:rPr lang="en-US" sz="1400">
                          <a:solidFill>
                            <a:srgbClr val="000000"/>
                          </a:solidFill>
                          <a:latin typeface="Times New Roman"/>
                          <a:ea typeface="Times New Roman"/>
                          <a:cs typeface="Times New Roman"/>
                        </a:rPr>
                        <a:t>6</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0</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0,8</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a:solidFill>
                            <a:srgbClr val="000000"/>
                          </a:solidFill>
                          <a:latin typeface="Times New Roman"/>
                          <a:ea typeface="Times New Roman"/>
                          <a:cs typeface="Times New Roman"/>
                        </a:rPr>
                        <a:t>-</a:t>
                      </a:r>
                      <a:endParaRPr lang="ru-RU"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350">
                <a:tc>
                  <a:txBody>
                    <a:bodyPr/>
                    <a:lstStyle/>
                    <a:p>
                      <a:pPr>
                        <a:spcAft>
                          <a:spcPts val="0"/>
                        </a:spcAft>
                      </a:pPr>
                      <a:r>
                        <a:rPr lang="ru-RU" sz="1400">
                          <a:solidFill>
                            <a:srgbClr val="18181B"/>
                          </a:solidFill>
                          <a:latin typeface="Times New Roman"/>
                          <a:ea typeface="Times New Roman"/>
                          <a:cs typeface="Times New Roman"/>
                        </a:rPr>
                        <a:t>Ternopil</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0,2</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a:t>
                      </a:r>
                      <a:r>
                        <a:rPr lang="en-US" sz="1400">
                          <a:solidFill>
                            <a:srgbClr val="000000"/>
                          </a:solidFill>
                          <a:latin typeface="Times New Roman"/>
                          <a:ea typeface="Times New Roman"/>
                          <a:cs typeface="Times New Roman"/>
                        </a:rPr>
                        <a:t>5</a:t>
                      </a:r>
                      <a:r>
                        <a:rPr lang="ru-RU" sz="1400">
                          <a:solidFill>
                            <a:srgbClr val="000000"/>
                          </a:solidFill>
                          <a:latin typeface="Times New Roman"/>
                          <a:ea typeface="Times New Roman"/>
                          <a:cs typeface="Times New Roman"/>
                        </a:rPr>
                        <a:t>,5</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a:t>
                      </a:r>
                      <a:r>
                        <a:rPr lang="en-US" sz="1400">
                          <a:solidFill>
                            <a:srgbClr val="000000"/>
                          </a:solidFill>
                          <a:latin typeface="Times New Roman"/>
                          <a:ea typeface="Times New Roman"/>
                          <a:cs typeface="Times New Roman"/>
                        </a:rPr>
                        <a:t>0</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5</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a:t>
                      </a:r>
                      <a:r>
                        <a:rPr lang="en-US" sz="1400">
                          <a:solidFill>
                            <a:srgbClr val="000000"/>
                          </a:solidFill>
                          <a:latin typeface="Times New Roman"/>
                          <a:ea typeface="Times New Roman"/>
                          <a:cs typeface="Times New Roman"/>
                        </a:rPr>
                        <a:t>2</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0,</a:t>
                      </a:r>
                      <a:r>
                        <a:rPr lang="en-US" sz="1400">
                          <a:solidFill>
                            <a:srgbClr val="000000"/>
                          </a:solidFill>
                          <a:latin typeface="Times New Roman"/>
                          <a:ea typeface="Times New Roman"/>
                          <a:cs typeface="Times New Roman"/>
                        </a:rPr>
                        <a:t>6</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50</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6</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a:t>
                      </a:r>
                      <a:r>
                        <a:rPr lang="en-US" sz="1400">
                          <a:solidFill>
                            <a:srgbClr val="000000"/>
                          </a:solidFill>
                          <a:latin typeface="Times New Roman"/>
                          <a:ea typeface="Times New Roman"/>
                          <a:cs typeface="Times New Roman"/>
                        </a:rPr>
                        <a:t>6</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3</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2,</a:t>
                      </a:r>
                      <a:r>
                        <a:rPr lang="en-US" sz="1400">
                          <a:solidFill>
                            <a:srgbClr val="000000"/>
                          </a:solidFill>
                          <a:latin typeface="Times New Roman"/>
                          <a:ea typeface="Times New Roman"/>
                          <a:cs typeface="Times New Roman"/>
                        </a:rPr>
                        <a:t>9</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0</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2</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1,8</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a:t>
                      </a:r>
                      <a:r>
                        <a:rPr lang="en-US" sz="1400">
                          <a:solidFill>
                            <a:srgbClr val="000000"/>
                          </a:solidFill>
                          <a:latin typeface="Times New Roman"/>
                          <a:ea typeface="Times New Roman"/>
                          <a:cs typeface="Times New Roman"/>
                        </a:rPr>
                        <a:t>9</a:t>
                      </a:r>
                      <a:r>
                        <a:rPr lang="ru-RU" sz="1400">
                          <a:solidFill>
                            <a:srgbClr val="000000"/>
                          </a:solidFill>
                          <a:latin typeface="Times New Roman"/>
                          <a:ea typeface="Times New Roman"/>
                          <a:cs typeface="Times New Roman"/>
                        </a:rPr>
                        <a:t>,8</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37</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4</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1,</a:t>
                      </a:r>
                      <a:r>
                        <a:rPr lang="en-US" sz="1400" dirty="0">
                          <a:solidFill>
                            <a:srgbClr val="000000"/>
                          </a:solidFill>
                          <a:latin typeface="Times New Roman"/>
                          <a:ea typeface="Times New Roman"/>
                          <a:cs typeface="Times New Roman"/>
                        </a:rPr>
                        <a:t>0</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dirty="0">
                          <a:solidFill>
                            <a:srgbClr val="000000"/>
                          </a:solidFill>
                          <a:latin typeface="Times New Roman"/>
                          <a:ea typeface="Times New Roman"/>
                          <a:cs typeface="Times New Roman"/>
                        </a:rPr>
                        <a:t>-</a:t>
                      </a:r>
                      <a:endParaRPr lang="ru-RU"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120">
                <a:tc>
                  <a:txBody>
                    <a:bodyPr/>
                    <a:lstStyle/>
                    <a:p>
                      <a:pPr>
                        <a:spcAft>
                          <a:spcPts val="0"/>
                        </a:spcAft>
                      </a:pPr>
                      <a:r>
                        <a:rPr lang="ru-RU" sz="1400">
                          <a:solidFill>
                            <a:srgbClr val="18181B"/>
                          </a:solidFill>
                          <a:latin typeface="Times New Roman"/>
                          <a:ea typeface="Times New Roman"/>
                          <a:cs typeface="Times New Roman"/>
                        </a:rPr>
                        <a:t>Poltava</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a:t>
                      </a:r>
                      <a:r>
                        <a:rPr lang="en-US" sz="1400">
                          <a:solidFill>
                            <a:srgbClr val="000000"/>
                          </a:solidFill>
                          <a:latin typeface="Times New Roman"/>
                          <a:ea typeface="Times New Roman"/>
                          <a:cs typeface="Times New Roman"/>
                        </a:rPr>
                        <a:t>,0</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5</a:t>
                      </a:r>
                      <a:r>
                        <a:rPr lang="en-US" sz="1400" dirty="0">
                          <a:solidFill>
                            <a:srgbClr val="000000"/>
                          </a:solidFill>
                          <a:latin typeface="Times New Roman"/>
                          <a:ea typeface="Times New Roman"/>
                          <a:cs typeface="Times New Roman"/>
                        </a:rPr>
                        <a:t>2</a:t>
                      </a:r>
                      <a:r>
                        <a:rPr lang="ru-RU" sz="1400" dirty="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9</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a:t>
                      </a:r>
                      <a:r>
                        <a:rPr lang="en-US" sz="1400">
                          <a:solidFill>
                            <a:srgbClr val="000000"/>
                          </a:solidFill>
                          <a:latin typeface="Times New Roman"/>
                          <a:ea typeface="Times New Roman"/>
                          <a:cs typeface="Times New Roman"/>
                        </a:rPr>
                        <a:t>0</a:t>
                      </a:r>
                      <a:r>
                        <a:rPr lang="ru-RU" sz="1400">
                          <a:solidFill>
                            <a:srgbClr val="000000"/>
                          </a:solidFill>
                          <a:latin typeface="Times New Roman"/>
                          <a:ea typeface="Times New Roman"/>
                          <a:cs typeface="Times New Roman"/>
                        </a:rPr>
                        <a:t>,5</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a:t>
                      </a:r>
                      <a:r>
                        <a:rPr lang="en-US" sz="1400">
                          <a:solidFill>
                            <a:srgbClr val="000000"/>
                          </a:solidFill>
                          <a:latin typeface="Times New Roman"/>
                          <a:ea typeface="Times New Roman"/>
                          <a:cs typeface="Times New Roman"/>
                        </a:rPr>
                        <a:t>3</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0,3</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0,</a:t>
                      </a:r>
                      <a:r>
                        <a:rPr lang="en-US" sz="1400">
                          <a:solidFill>
                            <a:srgbClr val="000000"/>
                          </a:solidFill>
                          <a:latin typeface="Times New Roman"/>
                          <a:ea typeface="Times New Roman"/>
                          <a:cs typeface="Times New Roman"/>
                        </a:rPr>
                        <a:t>5</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a:t>
                      </a:r>
                      <a:r>
                        <a:rPr lang="en-US" sz="1400">
                          <a:solidFill>
                            <a:srgbClr val="000000"/>
                          </a:solidFill>
                          <a:latin typeface="Times New Roman"/>
                          <a:ea typeface="Times New Roman"/>
                          <a:cs typeface="Times New Roman"/>
                        </a:rPr>
                        <a:t>3</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4</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a:t>
                      </a:r>
                      <a:r>
                        <a:rPr lang="en-US" sz="1400">
                          <a:solidFill>
                            <a:srgbClr val="000000"/>
                          </a:solidFill>
                          <a:latin typeface="Times New Roman"/>
                          <a:ea typeface="Times New Roman"/>
                          <a:cs typeface="Times New Roman"/>
                        </a:rPr>
                        <a:t>5</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8</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10</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0</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0,3</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5,2</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6</a:t>
                      </a:r>
                      <a:r>
                        <a:rPr lang="en-US" sz="1400">
                          <a:solidFill>
                            <a:srgbClr val="000000"/>
                          </a:solidFill>
                          <a:latin typeface="Times New Roman"/>
                          <a:ea typeface="Times New Roman"/>
                          <a:cs typeface="Times New Roman"/>
                        </a:rPr>
                        <a:t>4</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7</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2</a:t>
                      </a:r>
                      <a:r>
                        <a:rPr lang="en-US" sz="1400" dirty="0">
                          <a:solidFill>
                            <a:srgbClr val="000000"/>
                          </a:solidFill>
                          <a:latin typeface="Times New Roman"/>
                          <a:ea typeface="Times New Roman"/>
                          <a:cs typeface="Times New Roman"/>
                        </a:rPr>
                        <a:t>7</a:t>
                      </a:r>
                      <a:r>
                        <a:rPr lang="ru-RU" sz="1400" dirty="0">
                          <a:solidFill>
                            <a:srgbClr val="000000"/>
                          </a:solidFill>
                          <a:latin typeface="Times New Roman"/>
                          <a:ea typeface="Times New Roman"/>
                          <a:cs typeface="Times New Roman"/>
                        </a:rPr>
                        <a:t>,3</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2,</a:t>
                      </a:r>
                      <a:r>
                        <a:rPr lang="en-US" sz="1400" dirty="0">
                          <a:solidFill>
                            <a:srgbClr val="000000"/>
                          </a:solidFill>
                          <a:latin typeface="Times New Roman"/>
                          <a:ea typeface="Times New Roman"/>
                          <a:cs typeface="Times New Roman"/>
                        </a:rPr>
                        <a:t>9</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a:solidFill>
                            <a:srgbClr val="000000"/>
                          </a:solidFill>
                          <a:latin typeface="Times New Roman"/>
                          <a:ea typeface="Times New Roman"/>
                          <a:cs typeface="Times New Roman"/>
                        </a:rPr>
                        <a:t>-</a:t>
                      </a:r>
                      <a:endParaRPr lang="ru-RU"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245">
                <a:tc>
                  <a:txBody>
                    <a:bodyPr/>
                    <a:lstStyle/>
                    <a:p>
                      <a:pPr>
                        <a:spcAft>
                          <a:spcPts val="0"/>
                        </a:spcAft>
                      </a:pPr>
                      <a:r>
                        <a:rPr lang="ru-RU" sz="1400">
                          <a:solidFill>
                            <a:srgbClr val="18181B"/>
                          </a:solidFill>
                          <a:latin typeface="Times New Roman"/>
                          <a:ea typeface="Times New Roman"/>
                          <a:cs typeface="Times New Roman"/>
                        </a:rPr>
                        <a:t>Lugansk</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a:t>
                      </a:r>
                      <a:r>
                        <a:rPr lang="en-US" sz="1400">
                          <a:solidFill>
                            <a:srgbClr val="000000"/>
                          </a:solidFill>
                          <a:latin typeface="Times New Roman"/>
                          <a:ea typeface="Times New Roman"/>
                          <a:cs typeface="Times New Roman"/>
                        </a:rPr>
                        <a:t>,0</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a:t>
                      </a:r>
                      <a:r>
                        <a:rPr lang="en-US" sz="1400">
                          <a:solidFill>
                            <a:srgbClr val="000000"/>
                          </a:solidFill>
                          <a:latin typeface="Times New Roman"/>
                          <a:ea typeface="Times New Roman"/>
                          <a:cs typeface="Times New Roman"/>
                        </a:rPr>
                        <a:t>8</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7</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a:t>
                      </a:r>
                      <a:r>
                        <a:rPr lang="en-US" sz="1400">
                          <a:solidFill>
                            <a:srgbClr val="000000"/>
                          </a:solidFill>
                          <a:latin typeface="Times New Roman"/>
                          <a:ea typeface="Times New Roman"/>
                          <a:cs typeface="Times New Roman"/>
                        </a:rPr>
                        <a:t>5</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0</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4</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2</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1,1</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1,1</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a:t>
                      </a:r>
                      <a:r>
                        <a:rPr lang="en-US" sz="1400">
                          <a:solidFill>
                            <a:srgbClr val="000000"/>
                          </a:solidFill>
                          <a:latin typeface="Times New Roman"/>
                          <a:ea typeface="Times New Roman"/>
                          <a:cs typeface="Times New Roman"/>
                        </a:rPr>
                        <a:t>5</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0</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a:t>
                      </a:r>
                      <a:r>
                        <a:rPr lang="en-US" sz="1400">
                          <a:solidFill>
                            <a:srgbClr val="000000"/>
                          </a:solidFill>
                          <a:latin typeface="Times New Roman"/>
                          <a:ea typeface="Times New Roman"/>
                          <a:cs typeface="Times New Roman"/>
                        </a:rPr>
                        <a:t>3</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4</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9,</a:t>
                      </a:r>
                      <a:r>
                        <a:rPr lang="en-US" sz="1400">
                          <a:solidFill>
                            <a:srgbClr val="000000"/>
                          </a:solidFill>
                          <a:latin typeface="Times New Roman"/>
                          <a:ea typeface="Times New Roman"/>
                          <a:cs typeface="Times New Roman"/>
                        </a:rPr>
                        <a:t>7</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0,</a:t>
                      </a:r>
                      <a:r>
                        <a:rPr lang="en-US" sz="1400">
                          <a:solidFill>
                            <a:srgbClr val="000000"/>
                          </a:solidFill>
                          <a:latin typeface="Times New Roman"/>
                          <a:ea typeface="Times New Roman"/>
                          <a:cs typeface="Times New Roman"/>
                        </a:rPr>
                        <a:t>8</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5,2</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61</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3</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a:t>
                      </a:r>
                      <a:r>
                        <a:rPr lang="en-US" sz="1400">
                          <a:solidFill>
                            <a:srgbClr val="000000"/>
                          </a:solidFill>
                          <a:latin typeface="Times New Roman"/>
                          <a:ea typeface="Times New Roman"/>
                          <a:cs typeface="Times New Roman"/>
                        </a:rPr>
                        <a:t>2</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1</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1,</a:t>
                      </a:r>
                      <a:r>
                        <a:rPr lang="en-US" sz="1400" dirty="0">
                          <a:solidFill>
                            <a:srgbClr val="000000"/>
                          </a:solidFill>
                          <a:latin typeface="Times New Roman"/>
                          <a:ea typeface="Times New Roman"/>
                          <a:cs typeface="Times New Roman"/>
                        </a:rPr>
                        <a:t>5</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a:solidFill>
                            <a:srgbClr val="000000"/>
                          </a:solidFill>
                          <a:latin typeface="Times New Roman"/>
                          <a:ea typeface="Times New Roman"/>
                          <a:cs typeface="Times New Roman"/>
                        </a:rPr>
                        <a:t>-</a:t>
                      </a:r>
                      <a:endParaRPr lang="ru-RU"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245">
                <a:tc gridSpan="16">
                  <a:txBody>
                    <a:bodyPr/>
                    <a:lstStyle/>
                    <a:p>
                      <a:pPr algn="ctr">
                        <a:spcAft>
                          <a:spcPts val="0"/>
                        </a:spcAft>
                      </a:pPr>
                      <a:r>
                        <a:rPr lang="en-US" sz="1400" dirty="0">
                          <a:solidFill>
                            <a:srgbClr val="202124"/>
                          </a:solidFill>
                          <a:latin typeface="Times New Roman" pitchFamily="18" charset="0"/>
                          <a:ea typeface="Times New Roman"/>
                          <a:cs typeface="Times New Roman" pitchFamily="18" charset="0"/>
                        </a:rPr>
                        <a:t>February</a:t>
                      </a:r>
                      <a:endParaRPr lang="ru-RU" sz="14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82245">
                <a:tc>
                  <a:txBody>
                    <a:bodyPr/>
                    <a:lstStyle/>
                    <a:p>
                      <a:pPr>
                        <a:spcAft>
                          <a:spcPts val="0"/>
                        </a:spcAft>
                      </a:pPr>
                      <a:r>
                        <a:rPr lang="en-US" sz="1400">
                          <a:solidFill>
                            <a:srgbClr val="333333"/>
                          </a:solidFill>
                          <a:latin typeface="Times New Roman"/>
                          <a:ea typeface="Times New Roman"/>
                          <a:cs typeface="Times New Roman"/>
                        </a:rPr>
                        <a:t>Zhytomyr</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1,8</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49,0</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43,0</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5,5</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0,7</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52,0</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42,1</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5</a:t>
                      </a:r>
                      <a:r>
                        <a:rPr lang="ru-RU" sz="1400">
                          <a:solidFill>
                            <a:srgbClr val="000000"/>
                          </a:solidFill>
                          <a:latin typeface="Times New Roman"/>
                          <a:ea typeface="Times New Roman"/>
                          <a:cs typeface="Times New Roman"/>
                        </a:rPr>
                        <a:t>,5</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0,4</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2,3</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60,5</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34,2</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3,0</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a:solidFill>
                            <a:srgbClr val="000000"/>
                          </a:solidFill>
                          <a:latin typeface="Times New Roman"/>
                          <a:ea typeface="Times New Roman"/>
                          <a:cs typeface="Times New Roman"/>
                        </a:rPr>
                        <a:t>-</a:t>
                      </a:r>
                      <a:endParaRPr lang="ru-RU"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245">
                <a:tc>
                  <a:txBody>
                    <a:bodyPr/>
                    <a:lstStyle/>
                    <a:p>
                      <a:pPr>
                        <a:spcAft>
                          <a:spcPts val="0"/>
                        </a:spcAft>
                      </a:pPr>
                      <a:r>
                        <a:rPr lang="en-US" sz="1400">
                          <a:solidFill>
                            <a:srgbClr val="000000"/>
                          </a:solidFill>
                          <a:latin typeface="Times New Roman"/>
                          <a:ea typeface="Times New Roman"/>
                          <a:cs typeface="Times New Roman"/>
                        </a:rPr>
                        <a:t>Sumy</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37,0</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52,2</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8,7</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1</a:t>
                      </a:r>
                      <a:r>
                        <a:rPr lang="ru-RU" sz="1400">
                          <a:solidFill>
                            <a:srgbClr val="000000"/>
                          </a:solidFill>
                          <a:latin typeface="Times New Roman"/>
                          <a:ea typeface="Times New Roman"/>
                          <a:cs typeface="Times New Roman"/>
                        </a:rPr>
                        <a:t>,9</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0,2</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35,8</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49,2</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13,1</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1,8</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0,2</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46,7</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45,3</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7,4</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0,4</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245">
                <a:tc>
                  <a:txBody>
                    <a:bodyPr/>
                    <a:lstStyle/>
                    <a:p>
                      <a:pPr>
                        <a:spcAft>
                          <a:spcPts val="0"/>
                        </a:spcAft>
                      </a:pPr>
                      <a:r>
                        <a:rPr lang="ru-RU" sz="1400">
                          <a:solidFill>
                            <a:srgbClr val="000000"/>
                          </a:solidFill>
                          <a:latin typeface="Times New Roman"/>
                          <a:ea typeface="Times New Roman"/>
                          <a:cs typeface="Times New Roman"/>
                        </a:rPr>
                        <a:t>Kropyvnytskyi</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3,4</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54,5</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39,6</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2,5</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1,1</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58,2</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36,6</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4,1</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3,2</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66,7</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29,2</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0,9</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a:solidFill>
                            <a:srgbClr val="000000"/>
                          </a:solidFill>
                          <a:latin typeface="Times New Roman"/>
                          <a:ea typeface="Times New Roman"/>
                          <a:cs typeface="Times New Roman"/>
                        </a:rPr>
                        <a:t>-</a:t>
                      </a:r>
                      <a:endParaRPr lang="ru-RU"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245">
                <a:tc>
                  <a:txBody>
                    <a:bodyPr/>
                    <a:lstStyle/>
                    <a:p>
                      <a:pPr>
                        <a:spcAft>
                          <a:spcPts val="0"/>
                        </a:spcAft>
                      </a:pPr>
                      <a:r>
                        <a:rPr lang="ru-RU" sz="1400">
                          <a:solidFill>
                            <a:srgbClr val="18181B"/>
                          </a:solidFill>
                          <a:latin typeface="Times New Roman"/>
                          <a:ea typeface="Times New Roman"/>
                          <a:cs typeface="Times New Roman"/>
                        </a:rPr>
                        <a:t>Ternopil</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2,3</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51,9</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40,5</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5,3</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0,7</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56,1</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36,8</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6,2</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0,2</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3,2</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58,2</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37,2</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1,4</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a:solidFill>
                            <a:srgbClr val="000000"/>
                          </a:solidFill>
                          <a:latin typeface="Times New Roman"/>
                          <a:ea typeface="Times New Roman"/>
                          <a:cs typeface="Times New Roman"/>
                        </a:rPr>
                        <a:t>-</a:t>
                      </a:r>
                      <a:endParaRPr lang="ru-RU"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245">
                <a:tc>
                  <a:txBody>
                    <a:bodyPr/>
                    <a:lstStyle/>
                    <a:p>
                      <a:pPr>
                        <a:spcAft>
                          <a:spcPts val="0"/>
                        </a:spcAft>
                      </a:pPr>
                      <a:r>
                        <a:rPr lang="ru-RU" sz="1400">
                          <a:solidFill>
                            <a:srgbClr val="18181B"/>
                          </a:solidFill>
                          <a:latin typeface="Times New Roman"/>
                          <a:ea typeface="Times New Roman"/>
                          <a:cs typeface="Times New Roman"/>
                        </a:rPr>
                        <a:t>Poltava</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0,9</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45,0</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45,5</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8,3</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0,4</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0,</a:t>
                      </a:r>
                      <a:r>
                        <a:rPr lang="en-US" sz="1400">
                          <a:solidFill>
                            <a:srgbClr val="000000"/>
                          </a:solidFill>
                          <a:latin typeface="Times New Roman"/>
                          <a:ea typeface="Times New Roman"/>
                          <a:cs typeface="Times New Roman"/>
                        </a:rPr>
                        <a:t>2</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46,7</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43,7</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8,5</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0,9</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0,7</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58,1</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36,8</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4,4</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a:solidFill>
                            <a:srgbClr val="000000"/>
                          </a:solidFill>
                          <a:latin typeface="Times New Roman"/>
                          <a:ea typeface="Times New Roman"/>
                          <a:cs typeface="Times New Roman"/>
                        </a:rPr>
                        <a:t>-</a:t>
                      </a:r>
                      <a:endParaRPr lang="ru-RU"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245">
                <a:tc>
                  <a:txBody>
                    <a:bodyPr/>
                    <a:lstStyle/>
                    <a:p>
                      <a:pPr>
                        <a:spcAft>
                          <a:spcPts val="0"/>
                        </a:spcAft>
                      </a:pPr>
                      <a:r>
                        <a:rPr lang="ru-RU" sz="1400">
                          <a:solidFill>
                            <a:srgbClr val="18181B"/>
                          </a:solidFill>
                          <a:latin typeface="Times New Roman"/>
                          <a:ea typeface="Times New Roman"/>
                          <a:cs typeface="Times New Roman"/>
                        </a:rPr>
                        <a:t>Lugansk</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1,8</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44,8</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45,8</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6,2</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1,4</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1,1</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47,8</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45,7</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5,5</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1,6</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56,6</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40,2</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1,6</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a:solidFill>
                            <a:srgbClr val="000000"/>
                          </a:solidFill>
                          <a:latin typeface="Times New Roman"/>
                          <a:ea typeface="Times New Roman"/>
                          <a:cs typeface="Times New Roman"/>
                        </a:rPr>
                        <a:t>-</a:t>
                      </a:r>
                      <a:endParaRPr lang="ru-RU"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245">
                <a:tc gridSpan="16">
                  <a:txBody>
                    <a:bodyPr/>
                    <a:lstStyle/>
                    <a:p>
                      <a:pPr algn="ctr">
                        <a:spcAft>
                          <a:spcPts val="0"/>
                        </a:spcAft>
                      </a:pPr>
                      <a:r>
                        <a:rPr lang="en-US" sz="1400" dirty="0">
                          <a:solidFill>
                            <a:srgbClr val="202124"/>
                          </a:solidFill>
                          <a:latin typeface="Times New Roman" pitchFamily="18" charset="0"/>
                          <a:ea typeface="Times New Roman"/>
                          <a:cs typeface="Times New Roman" pitchFamily="18" charset="0"/>
                        </a:rPr>
                        <a:t>December</a:t>
                      </a:r>
                      <a:endParaRPr lang="ru-RU" sz="14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82245">
                <a:tc>
                  <a:txBody>
                    <a:bodyPr/>
                    <a:lstStyle/>
                    <a:p>
                      <a:pPr>
                        <a:spcAft>
                          <a:spcPts val="0"/>
                        </a:spcAft>
                      </a:pPr>
                      <a:r>
                        <a:rPr lang="en-US" sz="1400">
                          <a:solidFill>
                            <a:srgbClr val="333333"/>
                          </a:solidFill>
                          <a:latin typeface="Times New Roman"/>
                          <a:ea typeface="Times New Roman"/>
                          <a:cs typeface="Times New Roman"/>
                        </a:rPr>
                        <a:t>Zhytomyr</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2</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3</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6</a:t>
                      </a:r>
                      <a:r>
                        <a:rPr lang="en-US" sz="1400">
                          <a:solidFill>
                            <a:srgbClr val="000000"/>
                          </a:solidFill>
                          <a:latin typeface="Times New Roman"/>
                          <a:ea typeface="Times New Roman"/>
                          <a:cs typeface="Times New Roman"/>
                        </a:rPr>
                        <a:t>7</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7</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27</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4</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2,</a:t>
                      </a:r>
                      <a:r>
                        <a:rPr lang="en-US" sz="1400">
                          <a:solidFill>
                            <a:srgbClr val="000000"/>
                          </a:solidFill>
                          <a:latin typeface="Times New Roman"/>
                          <a:ea typeface="Times New Roman"/>
                          <a:cs typeface="Times New Roman"/>
                        </a:rPr>
                        <a:t>6</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9,4</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60</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0</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29</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0</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1,5</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0,2</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a:t>
                      </a:r>
                      <a:r>
                        <a:rPr lang="en-US" sz="1400">
                          <a:solidFill>
                            <a:srgbClr val="000000"/>
                          </a:solidFill>
                          <a:latin typeface="Times New Roman"/>
                          <a:ea typeface="Times New Roman"/>
                          <a:cs typeface="Times New Roman"/>
                        </a:rPr>
                        <a:t>7</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70</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3</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2</a:t>
                      </a:r>
                      <a:r>
                        <a:rPr lang="en-US" sz="1400">
                          <a:solidFill>
                            <a:srgbClr val="000000"/>
                          </a:solidFill>
                          <a:latin typeface="Times New Roman"/>
                          <a:ea typeface="Times New Roman"/>
                          <a:cs typeface="Times New Roman"/>
                        </a:rPr>
                        <a:t>5</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5</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0,5</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a:solidFill>
                            <a:srgbClr val="000000"/>
                          </a:solidFill>
                          <a:latin typeface="Times New Roman"/>
                          <a:ea typeface="Times New Roman"/>
                          <a:cs typeface="Times New Roman"/>
                        </a:rPr>
                        <a:t>-</a:t>
                      </a:r>
                      <a:endParaRPr lang="ru-RU"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245">
                <a:tc>
                  <a:txBody>
                    <a:bodyPr/>
                    <a:lstStyle/>
                    <a:p>
                      <a:pPr>
                        <a:spcAft>
                          <a:spcPts val="0"/>
                        </a:spcAft>
                      </a:pPr>
                      <a:r>
                        <a:rPr lang="en-US" sz="1400">
                          <a:solidFill>
                            <a:srgbClr val="000000"/>
                          </a:solidFill>
                          <a:latin typeface="Times New Roman"/>
                          <a:ea typeface="Times New Roman"/>
                          <a:cs typeface="Times New Roman"/>
                        </a:rPr>
                        <a:t>Sumy</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0</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8</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47</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4</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46</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6</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5</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0</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0,2</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1,5</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a:t>
                      </a:r>
                      <a:r>
                        <a:rPr lang="en-US" sz="1400">
                          <a:solidFill>
                            <a:srgbClr val="000000"/>
                          </a:solidFill>
                          <a:latin typeface="Times New Roman"/>
                          <a:ea typeface="Times New Roman"/>
                          <a:cs typeface="Times New Roman"/>
                        </a:rPr>
                        <a:t>6</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3</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38</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1</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a:t>
                      </a:r>
                      <a:r>
                        <a:rPr lang="en-US" sz="1400">
                          <a:solidFill>
                            <a:srgbClr val="000000"/>
                          </a:solidFill>
                          <a:latin typeface="Times New Roman"/>
                          <a:ea typeface="Times New Roman"/>
                          <a:cs typeface="Times New Roman"/>
                        </a:rPr>
                        <a:t>7</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0,</a:t>
                      </a:r>
                      <a:r>
                        <a:rPr lang="en-US" sz="1400">
                          <a:solidFill>
                            <a:srgbClr val="000000"/>
                          </a:solidFill>
                          <a:latin typeface="Times New Roman"/>
                          <a:ea typeface="Times New Roman"/>
                          <a:cs typeface="Times New Roman"/>
                        </a:rPr>
                        <a:t>5</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3,4</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61,1</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a:t>
                      </a:r>
                      <a:r>
                        <a:rPr lang="en-US" sz="1400">
                          <a:solidFill>
                            <a:srgbClr val="000000"/>
                          </a:solidFill>
                          <a:latin typeface="Times New Roman"/>
                          <a:ea typeface="Times New Roman"/>
                          <a:cs typeface="Times New Roman"/>
                        </a:rPr>
                        <a:t>2</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7</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2,</a:t>
                      </a:r>
                      <a:r>
                        <a:rPr lang="en-US" sz="1400">
                          <a:solidFill>
                            <a:srgbClr val="000000"/>
                          </a:solidFill>
                          <a:latin typeface="Times New Roman"/>
                          <a:ea typeface="Times New Roman"/>
                          <a:cs typeface="Times New Roman"/>
                        </a:rPr>
                        <a:t>7</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a:solidFill>
                            <a:srgbClr val="000000"/>
                          </a:solidFill>
                          <a:latin typeface="Times New Roman"/>
                          <a:ea typeface="Times New Roman"/>
                          <a:cs typeface="Times New Roman"/>
                        </a:rPr>
                        <a:t>-</a:t>
                      </a:r>
                      <a:endParaRPr lang="ru-RU"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245">
                <a:tc>
                  <a:txBody>
                    <a:bodyPr/>
                    <a:lstStyle/>
                    <a:p>
                      <a:pPr>
                        <a:spcAft>
                          <a:spcPts val="0"/>
                        </a:spcAft>
                      </a:pPr>
                      <a:r>
                        <a:rPr lang="ru-RU" sz="1400">
                          <a:solidFill>
                            <a:srgbClr val="000000"/>
                          </a:solidFill>
                          <a:latin typeface="Times New Roman"/>
                          <a:ea typeface="Times New Roman"/>
                          <a:cs typeface="Times New Roman"/>
                        </a:rPr>
                        <a:t>Kropyvnytskyi</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5,2</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6</a:t>
                      </a:r>
                      <a:r>
                        <a:rPr lang="en-US" sz="1400">
                          <a:solidFill>
                            <a:srgbClr val="000000"/>
                          </a:solidFill>
                          <a:latin typeface="Times New Roman"/>
                          <a:ea typeface="Times New Roman"/>
                          <a:cs typeface="Times New Roman"/>
                        </a:rPr>
                        <a:t>4</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0</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a:t>
                      </a:r>
                      <a:r>
                        <a:rPr lang="en-US" sz="1400">
                          <a:solidFill>
                            <a:srgbClr val="000000"/>
                          </a:solidFill>
                          <a:latin typeface="Times New Roman"/>
                          <a:ea typeface="Times New Roman"/>
                          <a:cs typeface="Times New Roman"/>
                        </a:rPr>
                        <a:t>0</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3</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0,5</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7,4</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6</a:t>
                      </a:r>
                      <a:r>
                        <a:rPr lang="en-US" sz="1400">
                          <a:solidFill>
                            <a:srgbClr val="000000"/>
                          </a:solidFill>
                          <a:latin typeface="Times New Roman"/>
                          <a:ea typeface="Times New Roman"/>
                          <a:cs typeface="Times New Roman"/>
                        </a:rPr>
                        <a:t>3</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5</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29</a:t>
                      </a:r>
                      <a:r>
                        <a:rPr lang="ru-RU" sz="1400">
                          <a:solidFill>
                            <a:srgbClr val="000000"/>
                          </a:solidFill>
                          <a:latin typeface="Times New Roman"/>
                          <a:ea typeface="Times New Roman"/>
                          <a:cs typeface="Times New Roman"/>
                        </a:rPr>
                        <a:t>,0</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6,6</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7</a:t>
                      </a:r>
                      <a:r>
                        <a:rPr lang="en-US" sz="1400">
                          <a:solidFill>
                            <a:srgbClr val="000000"/>
                          </a:solidFill>
                          <a:latin typeface="Times New Roman"/>
                          <a:ea typeface="Times New Roman"/>
                          <a:cs typeface="Times New Roman"/>
                        </a:rPr>
                        <a:t>4</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2</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19</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0</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solidFill>
                            <a:srgbClr val="000000"/>
                          </a:solidFill>
                          <a:latin typeface="Times New Roman"/>
                          <a:ea typeface="Times New Roman"/>
                          <a:cs typeface="Times New Roman"/>
                        </a:rPr>
                        <a:t>0,2</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a:solidFill>
                            <a:srgbClr val="000000"/>
                          </a:solidFill>
                          <a:latin typeface="Times New Roman"/>
                          <a:ea typeface="Times New Roman"/>
                          <a:cs typeface="Times New Roman"/>
                        </a:rPr>
                        <a:t>-</a:t>
                      </a:r>
                      <a:endParaRPr lang="ru-RU"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245">
                <a:tc>
                  <a:txBody>
                    <a:bodyPr/>
                    <a:lstStyle/>
                    <a:p>
                      <a:pPr>
                        <a:spcAft>
                          <a:spcPts val="0"/>
                        </a:spcAft>
                      </a:pPr>
                      <a:r>
                        <a:rPr lang="ru-RU" sz="1400">
                          <a:solidFill>
                            <a:srgbClr val="18181B"/>
                          </a:solidFill>
                          <a:latin typeface="Times New Roman"/>
                          <a:ea typeface="Times New Roman"/>
                          <a:cs typeface="Times New Roman"/>
                        </a:rPr>
                        <a:t>Ternopil</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2</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1</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71</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8</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2</a:t>
                      </a:r>
                      <a:r>
                        <a:rPr lang="en-US" sz="1400">
                          <a:solidFill>
                            <a:srgbClr val="000000"/>
                          </a:solidFill>
                          <a:latin typeface="Times New Roman"/>
                          <a:ea typeface="Times New Roman"/>
                          <a:cs typeface="Times New Roman"/>
                        </a:rPr>
                        <a:t>3</a:t>
                      </a:r>
                      <a:r>
                        <a:rPr lang="ru-RU" sz="1400">
                          <a:solidFill>
                            <a:srgbClr val="000000"/>
                          </a:solidFill>
                          <a:latin typeface="Times New Roman"/>
                          <a:ea typeface="Times New Roman"/>
                          <a:cs typeface="Times New Roman"/>
                        </a:rPr>
                        <a:t>,9</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2,3</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2,6</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61</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1</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a:t>
                      </a:r>
                      <a:r>
                        <a:rPr lang="en-US" sz="1400">
                          <a:solidFill>
                            <a:srgbClr val="000000"/>
                          </a:solidFill>
                          <a:latin typeface="Times New Roman"/>
                          <a:ea typeface="Times New Roman"/>
                          <a:cs typeface="Times New Roman"/>
                        </a:rPr>
                        <a:t>5</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2</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a:t>
                      </a:r>
                      <a:r>
                        <a:rPr lang="en-US" sz="1400">
                          <a:solidFill>
                            <a:srgbClr val="000000"/>
                          </a:solidFill>
                          <a:latin typeface="Times New Roman"/>
                          <a:ea typeface="Times New Roman"/>
                          <a:cs typeface="Times New Roman"/>
                        </a:rPr>
                        <a:t>1</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6,1</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6</a:t>
                      </a:r>
                      <a:r>
                        <a:rPr lang="en-US" sz="1400">
                          <a:solidFill>
                            <a:srgbClr val="000000"/>
                          </a:solidFill>
                          <a:latin typeface="Times New Roman"/>
                          <a:ea typeface="Times New Roman"/>
                          <a:cs typeface="Times New Roman"/>
                        </a:rPr>
                        <a:t>8</a:t>
                      </a:r>
                      <a:r>
                        <a:rPr lang="ru-RU" sz="1400">
                          <a:solidFill>
                            <a:srgbClr val="000000"/>
                          </a:solidFill>
                          <a:latin typeface="Times New Roman"/>
                          <a:ea typeface="Times New Roman"/>
                          <a:cs typeface="Times New Roman"/>
                        </a:rPr>
                        <a:t>,9</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2</a:t>
                      </a:r>
                      <a:r>
                        <a:rPr lang="en-US" sz="1400">
                          <a:solidFill>
                            <a:srgbClr val="000000"/>
                          </a:solidFill>
                          <a:latin typeface="Times New Roman"/>
                          <a:ea typeface="Times New Roman"/>
                          <a:cs typeface="Times New Roman"/>
                        </a:rPr>
                        <a:t>4</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7</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0,</a:t>
                      </a:r>
                      <a:r>
                        <a:rPr lang="en-US" sz="1400">
                          <a:solidFill>
                            <a:srgbClr val="000000"/>
                          </a:solidFill>
                          <a:latin typeface="Times New Roman"/>
                          <a:ea typeface="Times New Roman"/>
                          <a:cs typeface="Times New Roman"/>
                        </a:rPr>
                        <a:t>3</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a:solidFill>
                            <a:srgbClr val="000000"/>
                          </a:solidFill>
                          <a:latin typeface="Times New Roman"/>
                          <a:ea typeface="Times New Roman"/>
                          <a:cs typeface="Times New Roman"/>
                        </a:rPr>
                        <a:t>-</a:t>
                      </a:r>
                      <a:endParaRPr lang="ru-RU"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245">
                <a:tc>
                  <a:txBody>
                    <a:bodyPr/>
                    <a:lstStyle/>
                    <a:p>
                      <a:pPr>
                        <a:spcAft>
                          <a:spcPts val="0"/>
                        </a:spcAft>
                      </a:pPr>
                      <a:r>
                        <a:rPr lang="ru-RU" sz="1400">
                          <a:solidFill>
                            <a:srgbClr val="18181B"/>
                          </a:solidFill>
                          <a:latin typeface="Times New Roman"/>
                          <a:ea typeface="Times New Roman"/>
                          <a:cs typeface="Times New Roman"/>
                        </a:rPr>
                        <a:t>Poltava</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3,4</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a:t>
                      </a:r>
                      <a:r>
                        <a:rPr lang="en-US" sz="1400">
                          <a:solidFill>
                            <a:srgbClr val="000000"/>
                          </a:solidFill>
                          <a:latin typeface="Times New Roman"/>
                          <a:ea typeface="Times New Roman"/>
                          <a:cs typeface="Times New Roman"/>
                        </a:rPr>
                        <a:t>7</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7</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a:t>
                      </a:r>
                      <a:r>
                        <a:rPr lang="en-US" sz="1400">
                          <a:solidFill>
                            <a:srgbClr val="000000"/>
                          </a:solidFill>
                          <a:latin typeface="Times New Roman"/>
                          <a:ea typeface="Times New Roman"/>
                          <a:cs typeface="Times New Roman"/>
                        </a:rPr>
                        <a:t>6</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1</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2,</a:t>
                      </a:r>
                      <a:r>
                        <a:rPr lang="en-US" sz="1400">
                          <a:solidFill>
                            <a:srgbClr val="000000"/>
                          </a:solidFill>
                          <a:latin typeface="Times New Roman"/>
                          <a:ea typeface="Times New Roman"/>
                          <a:cs typeface="Times New Roman"/>
                        </a:rPr>
                        <a:t>6</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0,2</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5,3</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6</a:t>
                      </a:r>
                      <a:r>
                        <a:rPr lang="en-US" sz="1400">
                          <a:solidFill>
                            <a:srgbClr val="000000"/>
                          </a:solidFill>
                          <a:latin typeface="Times New Roman"/>
                          <a:ea typeface="Times New Roman"/>
                          <a:cs typeface="Times New Roman"/>
                        </a:rPr>
                        <a:t>4</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7</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28</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5</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1,1</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0,3</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6,</a:t>
                      </a:r>
                      <a:r>
                        <a:rPr lang="en-US" sz="1400">
                          <a:solidFill>
                            <a:srgbClr val="000000"/>
                          </a:solidFill>
                          <a:latin typeface="Times New Roman"/>
                          <a:ea typeface="Times New Roman"/>
                          <a:cs typeface="Times New Roman"/>
                        </a:rPr>
                        <a:t>1</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6</a:t>
                      </a:r>
                      <a:r>
                        <a:rPr lang="en-US" sz="1400">
                          <a:solidFill>
                            <a:srgbClr val="000000"/>
                          </a:solidFill>
                          <a:latin typeface="Times New Roman"/>
                          <a:ea typeface="Times New Roman"/>
                          <a:cs typeface="Times New Roman"/>
                        </a:rPr>
                        <a:t>9</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0</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2</a:t>
                      </a:r>
                      <a:r>
                        <a:rPr lang="en-US" sz="1400">
                          <a:solidFill>
                            <a:srgbClr val="000000"/>
                          </a:solidFill>
                          <a:latin typeface="Times New Roman"/>
                          <a:ea typeface="Times New Roman"/>
                          <a:cs typeface="Times New Roman"/>
                        </a:rPr>
                        <a:t>3</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5</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1</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3</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a:solidFill>
                            <a:srgbClr val="000000"/>
                          </a:solidFill>
                          <a:latin typeface="Times New Roman"/>
                          <a:ea typeface="Times New Roman"/>
                          <a:cs typeface="Times New Roman"/>
                        </a:rPr>
                        <a:t>-</a:t>
                      </a:r>
                      <a:endParaRPr lang="ru-RU"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245">
                <a:tc>
                  <a:txBody>
                    <a:bodyPr/>
                    <a:lstStyle/>
                    <a:p>
                      <a:pPr>
                        <a:spcAft>
                          <a:spcPts val="0"/>
                        </a:spcAft>
                      </a:pPr>
                      <a:r>
                        <a:rPr lang="ru-RU" sz="1400">
                          <a:solidFill>
                            <a:srgbClr val="18181B"/>
                          </a:solidFill>
                          <a:latin typeface="Times New Roman"/>
                          <a:ea typeface="Times New Roman"/>
                          <a:cs typeface="Times New Roman"/>
                        </a:rPr>
                        <a:t>Lugansk</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1,8</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51</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9</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a:t>
                      </a:r>
                      <a:r>
                        <a:rPr lang="en-US" sz="1400">
                          <a:solidFill>
                            <a:srgbClr val="000000"/>
                          </a:solidFill>
                          <a:latin typeface="Times New Roman"/>
                          <a:ea typeface="Times New Roman"/>
                          <a:cs typeface="Times New Roman"/>
                        </a:rPr>
                        <a:t>1</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6</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4,</a:t>
                      </a:r>
                      <a:r>
                        <a:rPr lang="en-US" sz="1400">
                          <a:solidFill>
                            <a:srgbClr val="000000"/>
                          </a:solidFill>
                          <a:latin typeface="Times New Roman"/>
                          <a:ea typeface="Times New Roman"/>
                          <a:cs typeface="Times New Roman"/>
                        </a:rPr>
                        <a:t>7</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6,</a:t>
                      </a:r>
                      <a:r>
                        <a:rPr lang="en-US" sz="1400">
                          <a:solidFill>
                            <a:srgbClr val="000000"/>
                          </a:solidFill>
                          <a:latin typeface="Times New Roman"/>
                          <a:ea typeface="Times New Roman"/>
                          <a:cs typeface="Times New Roman"/>
                        </a:rPr>
                        <a:t>9</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5</a:t>
                      </a:r>
                      <a:r>
                        <a:rPr lang="en-US" sz="1400">
                          <a:solidFill>
                            <a:srgbClr val="000000"/>
                          </a:solidFill>
                          <a:latin typeface="Times New Roman"/>
                          <a:ea typeface="Times New Roman"/>
                          <a:cs typeface="Times New Roman"/>
                        </a:rPr>
                        <a:t>5</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6</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3</a:t>
                      </a:r>
                      <a:r>
                        <a:rPr lang="en-US" sz="1400">
                          <a:solidFill>
                            <a:srgbClr val="000000"/>
                          </a:solidFill>
                          <a:latin typeface="Times New Roman"/>
                          <a:ea typeface="Times New Roman"/>
                          <a:cs typeface="Times New Roman"/>
                        </a:rPr>
                        <a:t>5</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2</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2</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1</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solidFill>
                            <a:srgbClr val="000000"/>
                          </a:solidFill>
                          <a:latin typeface="Times New Roman"/>
                          <a:ea typeface="Times New Roman"/>
                          <a:cs typeface="Times New Roman"/>
                        </a:rPr>
                        <a:t>0,2</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latin typeface="Times New Roman"/>
                          <a:ea typeface="Times New Roman"/>
                          <a:cs typeface="Times New Roman"/>
                        </a:rPr>
                        <a:t>7</a:t>
                      </a:r>
                      <a:r>
                        <a:rPr lang="ru-RU" sz="1400">
                          <a:solidFill>
                            <a:srgbClr val="000000"/>
                          </a:solidFill>
                          <a:latin typeface="Times New Roman"/>
                          <a:ea typeface="Times New Roman"/>
                          <a:cs typeface="Times New Roman"/>
                        </a:rPr>
                        <a:t>,</a:t>
                      </a:r>
                      <a:r>
                        <a:rPr lang="en-US" sz="1400">
                          <a:solidFill>
                            <a:srgbClr val="000000"/>
                          </a:solidFill>
                          <a:latin typeface="Times New Roman"/>
                          <a:ea typeface="Times New Roman"/>
                          <a:cs typeface="Times New Roman"/>
                        </a:rPr>
                        <a:t>7</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6</a:t>
                      </a:r>
                      <a:r>
                        <a:rPr lang="en-US" sz="1400" dirty="0">
                          <a:solidFill>
                            <a:srgbClr val="000000"/>
                          </a:solidFill>
                          <a:latin typeface="Times New Roman"/>
                          <a:ea typeface="Times New Roman"/>
                          <a:cs typeface="Times New Roman"/>
                        </a:rPr>
                        <a:t>5</a:t>
                      </a:r>
                      <a:r>
                        <a:rPr lang="ru-RU" sz="1400" dirty="0">
                          <a:solidFill>
                            <a:srgbClr val="000000"/>
                          </a:solidFill>
                          <a:latin typeface="Times New Roman"/>
                          <a:ea typeface="Times New Roman"/>
                          <a:cs typeface="Times New Roman"/>
                        </a:rPr>
                        <a:t>,</a:t>
                      </a:r>
                      <a:r>
                        <a:rPr lang="en-US" sz="1400" dirty="0">
                          <a:solidFill>
                            <a:srgbClr val="000000"/>
                          </a:solidFill>
                          <a:latin typeface="Times New Roman"/>
                          <a:ea typeface="Times New Roman"/>
                          <a:cs typeface="Times New Roman"/>
                        </a:rPr>
                        <a:t>2</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2</a:t>
                      </a:r>
                      <a:r>
                        <a:rPr lang="en-US" sz="1400" dirty="0">
                          <a:solidFill>
                            <a:srgbClr val="000000"/>
                          </a:solidFill>
                          <a:latin typeface="Times New Roman"/>
                          <a:ea typeface="Times New Roman"/>
                          <a:cs typeface="Times New Roman"/>
                        </a:rPr>
                        <a:t>6</a:t>
                      </a:r>
                      <a:r>
                        <a:rPr lang="ru-RU" sz="1400" dirty="0">
                          <a:solidFill>
                            <a:srgbClr val="000000"/>
                          </a:solidFill>
                          <a:latin typeface="Times New Roman"/>
                          <a:ea typeface="Times New Roman"/>
                          <a:cs typeface="Times New Roman"/>
                        </a:rPr>
                        <a:t>,</a:t>
                      </a:r>
                      <a:r>
                        <a:rPr lang="en-US" sz="1400" dirty="0">
                          <a:solidFill>
                            <a:srgbClr val="000000"/>
                          </a:solidFill>
                          <a:latin typeface="Times New Roman"/>
                          <a:ea typeface="Times New Roman"/>
                          <a:cs typeface="Times New Roman"/>
                        </a:rPr>
                        <a:t>5</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dirty="0">
                          <a:solidFill>
                            <a:srgbClr val="000000"/>
                          </a:solidFill>
                          <a:latin typeface="Times New Roman"/>
                          <a:ea typeface="Times New Roman"/>
                          <a:cs typeface="Times New Roman"/>
                        </a:rPr>
                        <a:t>0,</a:t>
                      </a:r>
                      <a:r>
                        <a:rPr lang="en-US" sz="1400" dirty="0">
                          <a:solidFill>
                            <a:srgbClr val="000000"/>
                          </a:solidFill>
                          <a:latin typeface="Times New Roman"/>
                          <a:ea typeface="Times New Roman"/>
                          <a:cs typeface="Times New Roman"/>
                        </a:rPr>
                        <a:t>6</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dirty="0">
                          <a:solidFill>
                            <a:srgbClr val="000000"/>
                          </a:solidFill>
                          <a:latin typeface="Times New Roman"/>
                          <a:ea typeface="Times New Roman"/>
                          <a:cs typeface="Times New Roman"/>
                        </a:rPr>
                        <a:t>-</a:t>
                      </a:r>
                      <a:endParaRPr lang="ru-RU"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836234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2154</Words>
  <Application>Microsoft Macintosh PowerPoint</Application>
  <PresentationFormat>Произвольный</PresentationFormat>
  <Paragraphs>669</Paragraphs>
  <Slides>1</Slides>
  <Notes>1</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vt:i4>
      </vt:variant>
    </vt:vector>
  </HeadingPairs>
  <TitlesOfParts>
    <vt:vector size="3" baseType="lpstr">
      <vt:lpstr>Office Theme</vt:lpstr>
      <vt:lpstr>Формула</vt:lpstr>
      <vt:lpstr>Слайд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2012-08-24T00:53:15Z</dcterms:created>
  <dcterms:modified xsi:type="dcterms:W3CDTF">2021-09-17T12:45:15Z</dcterms:modified>
</cp:coreProperties>
</file>